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B09154F-475F-4A1E-B18B-D2C60965AAAD}">
          <p14:sldIdLst>
            <p14:sldId id="256"/>
            <p14:sldId id="257"/>
            <p14:sldId id="258"/>
            <p14:sldId id="259"/>
            <p14:sldId id="266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44C53-EE9B-4500-89DA-21F455A06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B16D3C-6B64-438E-868A-584739750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3B1256-5605-41DE-9768-34B3A3BF1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52FF-9B31-4AD9-81C6-A5C078973A0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B87295-4CD3-40FD-9D63-09F48E3D1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87F353-05C1-41C5-A88F-EF2498CA0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BBC3-C6F8-4EEA-9C65-928D474DF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7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ECFD2-08E2-4A98-B4BB-F56E1CE1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8ED86F-4F5C-4FE0-936D-23268C9D2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AC5FE-8FBA-46AF-804E-3BAB08A57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52FF-9B31-4AD9-81C6-A5C078973A0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BFD6B-94DA-4D6A-B4A2-87877731C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D99E78-F6E0-45F1-BDFB-9ECADF3D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BBC3-C6F8-4EEA-9C65-928D474DF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87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8C9E35-4071-46F6-A06F-D2CBD48328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DC5862-C57A-4BB4-A417-02E3B2266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E1020F-7672-4EC4-8CC8-3AA642C2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52FF-9B31-4AD9-81C6-A5C078973A0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BD52A0-BEAE-4E91-A753-FB973CDB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CBD627-AD4A-4D3A-98B3-4E408309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BBC3-C6F8-4EEA-9C65-928D474DF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22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51D70-F836-4EAA-9B9F-7AE6592BC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9200F5-CF9C-4B3B-8AF2-E7BCD11F0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684690-39FD-467D-BA4D-C4E07CD5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52FF-9B31-4AD9-81C6-A5C078973A0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AA77BD-54C3-4106-99C5-72972251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17441C-261B-46F9-BB3C-E1FF2D250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BBC3-C6F8-4EEA-9C65-928D474DF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61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2CBA1-5B4E-4627-B6EA-9E0CB3FE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873CD9-03B6-42D2-8D82-9DED843B1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0AC5BB-5F1E-416E-A047-DCBC46DD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52FF-9B31-4AD9-81C6-A5C078973A0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45E0A8-20DE-480D-B0AF-F94E9E9C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BA45E0-469C-42BE-AAE1-66B829420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BBC3-C6F8-4EEA-9C65-928D474DF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79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B378C-8048-4509-91E8-3F5A1AA5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15FBDB-AF14-4BD2-9B28-FCED790265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E0A331-D68B-4034-99A4-022DF44B6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8FB60E-0864-4487-9C1B-1B68D357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52FF-9B31-4AD9-81C6-A5C078973A0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97CC8A-F392-4F1F-B263-5A5EA74F5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0905D5-850E-4953-8E64-27AE7BC0B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BBC3-C6F8-4EEA-9C65-928D474DF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06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0495C-3B32-4E11-9162-E438A3EF8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C75B95-F91C-4B15-A716-BDA91F771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CE2A32-FCF1-451B-A8B7-56817D169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4771D5-5D4B-4B22-B022-E6B1323A7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38FC8A-265F-485C-ACE9-8CB4B04D5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0B446E-BC69-4F5A-A50B-22B24E1AD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52FF-9B31-4AD9-81C6-A5C078973A0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84850F-CE96-4EF0-BA9F-8554F0533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A98BD2-C014-4B56-8DDE-489300851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BBC3-C6F8-4EEA-9C65-928D474DF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92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6491A-A553-408A-9449-B339A3A4A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E4D6B8-7CE2-4724-A8D6-50036A531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52FF-9B31-4AD9-81C6-A5C078973A0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61CC1C-96B3-46EB-BA1C-BA65A6DD8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585762-0DDF-4122-8CF7-06FDFF38E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BBC3-C6F8-4EEA-9C65-928D474DF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2E8229-6F0C-4466-866C-D63042498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52FF-9B31-4AD9-81C6-A5C078973A0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E68A6D-248F-4037-A1AF-1DA5D506C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932066-C96A-42A0-A60D-E6E5733A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BBC3-C6F8-4EEA-9C65-928D474DF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6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A03C6-4621-4565-8351-48271523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9CA443-E381-46A8-92B1-02EAA5EA6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E643B3-814C-434C-BAD8-1FA588C2F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BDCB27-881E-450C-957E-80D687730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52FF-9B31-4AD9-81C6-A5C078973A0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D520A-FB5C-4AE4-8CA1-7AA525F8D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7C6E8C-7A41-480C-8E66-32818F51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BBC3-C6F8-4EEA-9C65-928D474DF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45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139D9-2F85-4561-BF72-182B01093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E7F7FAA-3E1E-4926-A5D9-B1117CCEC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661463-AA9A-47CB-9393-1B444D0FC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7EDF39-4906-4D31-9A75-732AC746B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52FF-9B31-4AD9-81C6-A5C078973A0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ABE247-269B-4147-9BBD-0D067F3C2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3C63E1-140E-4A03-8272-D667E86C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BBC3-C6F8-4EEA-9C65-928D474DF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3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60EFD-7800-40CC-B2F6-142083DF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A69891-34EE-49C2-BA46-6F2759CEC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1A1F06-251E-4549-B4B6-0605A6766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652FF-9B31-4AD9-81C6-A5C078973A0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DA056A-470B-4F12-BA5A-EA177460B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EB18B-338F-42BF-8A3E-18277BD3D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EBBC3-C6F8-4EEA-9C65-928D474DF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7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44084-3A36-445B-8FEB-52BB8211F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421" y="1805409"/>
            <a:ext cx="9514901" cy="2387600"/>
          </a:xfrm>
        </p:spPr>
        <p:txBody>
          <a:bodyPr>
            <a:normAutofit/>
          </a:bodyPr>
          <a:lstStyle/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3 классе</a:t>
            </a:r>
          </a:p>
        </p:txBody>
      </p:sp>
    </p:spTree>
    <p:extLst>
      <p:ext uri="{BB962C8B-B14F-4D97-AF65-F5344CB8AC3E}">
        <p14:creationId xmlns:p14="http://schemas.microsoft.com/office/powerpoint/2010/main" val="356230729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D7D9FE-AE0D-41D0-8189-A1265EFE6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3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8C332-7DD9-464F-BAF7-37CFFD902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82" y="89702"/>
            <a:ext cx="10515600" cy="1915367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Повторенье – мать учения.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893905-45C6-43B1-8CC6-C0E500A15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673" y="2235159"/>
            <a:ext cx="4795436" cy="40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0143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8C332-7DD9-464F-BAF7-37CFFD902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82" y="89702"/>
            <a:ext cx="10515600" cy="1915367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«Повторен</a:t>
            </a:r>
            <a:r>
              <a:rPr lang="ru-RU" sz="6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– мат</a:t>
            </a:r>
            <a:r>
              <a:rPr lang="ru-RU" sz="6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893905-45C6-43B1-8CC6-C0E500A15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673" y="2235159"/>
            <a:ext cx="4795436" cy="40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5130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CDB15B-42E3-4618-957B-BF63AE463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2" t="30662"/>
          <a:stretch/>
        </p:blipFill>
        <p:spPr>
          <a:xfrm>
            <a:off x="1858" y="1"/>
            <a:ext cx="12190142" cy="689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224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A96E81-7D66-458F-9D94-A0487A7C32A5}"/>
              </a:ext>
            </a:extLst>
          </p:cNvPr>
          <p:cNvSpPr/>
          <p:nvPr/>
        </p:nvSpPr>
        <p:spPr>
          <a:xfrm>
            <a:off x="3854843" y="984299"/>
            <a:ext cx="44823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МЫШ(?)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4E0D2F4-B0DE-48EF-A114-2624B0261CB1}"/>
              </a:ext>
            </a:extLst>
          </p:cNvPr>
          <p:cNvSpPr/>
          <p:nvPr/>
        </p:nvSpPr>
        <p:spPr>
          <a:xfrm>
            <a:off x="3716471" y="2307738"/>
            <a:ext cx="47590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КЛЮЧ(?)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6E2266-3162-4DA9-8548-1A20BDB2F61C}"/>
              </a:ext>
            </a:extLst>
          </p:cNvPr>
          <p:cNvSpPr/>
          <p:nvPr/>
        </p:nvSpPr>
        <p:spPr>
          <a:xfrm>
            <a:off x="4036335" y="3631177"/>
            <a:ext cx="38986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ВРАЧ(?)</a:t>
            </a:r>
          </a:p>
        </p:txBody>
      </p:sp>
    </p:spTree>
    <p:extLst>
      <p:ext uri="{BB962C8B-B14F-4D97-AF65-F5344CB8AC3E}">
        <p14:creationId xmlns:p14="http://schemas.microsoft.com/office/powerpoint/2010/main" val="47808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228805-6C9C-4263-AF1B-1BDC72D5E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69" y="550456"/>
            <a:ext cx="5650979" cy="5441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004A4C-BBD3-464A-ABC8-7F885EB2D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27119"/>
            <a:ext cx="5779509" cy="54037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113312-4A99-4AC6-88A7-F68F695176CC}"/>
              </a:ext>
            </a:extLst>
          </p:cNvPr>
          <p:cNvSpPr txBox="1"/>
          <p:nvPr/>
        </p:nvSpPr>
        <p:spPr>
          <a:xfrm>
            <a:off x="8083627" y="866288"/>
            <a:ext cx="609783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3EC67F-840B-4A0D-944B-FA9A0B1BEC60}"/>
              </a:ext>
            </a:extLst>
          </p:cNvPr>
          <p:cNvSpPr txBox="1"/>
          <p:nvPr/>
        </p:nvSpPr>
        <p:spPr>
          <a:xfrm>
            <a:off x="8177271" y="4052582"/>
            <a:ext cx="67918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AB5546-F8A0-4795-9B7E-F0C6D7A314C9}"/>
              </a:ext>
            </a:extLst>
          </p:cNvPr>
          <p:cNvSpPr txBox="1"/>
          <p:nvPr/>
        </p:nvSpPr>
        <p:spPr>
          <a:xfrm>
            <a:off x="6695503" y="2390588"/>
            <a:ext cx="74859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дочь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AA0A55-CB87-48EF-AC1D-7F862705E36C}"/>
              </a:ext>
            </a:extLst>
          </p:cNvPr>
          <p:cNvSpPr txBox="1"/>
          <p:nvPr/>
        </p:nvSpPr>
        <p:spPr>
          <a:xfrm>
            <a:off x="316491" y="2459435"/>
            <a:ext cx="74859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товарищ</a:t>
            </a:r>
            <a:r>
              <a:rPr lang="ru-RU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31D56E-0221-4F95-932B-3F36FE3721C8}"/>
              </a:ext>
            </a:extLst>
          </p:cNvPr>
          <p:cNvSpPr txBox="1"/>
          <p:nvPr/>
        </p:nvSpPr>
        <p:spPr>
          <a:xfrm>
            <a:off x="1958248" y="4052582"/>
            <a:ext cx="74859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грач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1A9FF8-F250-4A33-9F19-064F80F0DF80}"/>
              </a:ext>
            </a:extLst>
          </p:cNvPr>
          <p:cNvSpPr txBox="1"/>
          <p:nvPr/>
        </p:nvSpPr>
        <p:spPr>
          <a:xfrm>
            <a:off x="1799546" y="866288"/>
            <a:ext cx="74859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сторож</a:t>
            </a:r>
          </a:p>
        </p:txBody>
      </p:sp>
    </p:spTree>
    <p:extLst>
      <p:ext uri="{BB962C8B-B14F-4D97-AF65-F5344CB8AC3E}">
        <p14:creationId xmlns:p14="http://schemas.microsoft.com/office/powerpoint/2010/main" val="1801804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E374A30-4D7D-4DDC-A5C2-B9A49A22D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989811"/>
              </p:ext>
            </p:extLst>
          </p:nvPr>
        </p:nvGraphicFramePr>
        <p:xfrm>
          <a:off x="482906" y="195549"/>
          <a:ext cx="11226188" cy="6466902"/>
        </p:xfrm>
        <a:graphic>
          <a:graphicData uri="http://schemas.openxmlformats.org/drawingml/2006/table">
            <a:tbl>
              <a:tblPr firstRow="1" firstCol="1" bandRow="1"/>
              <a:tblGrid>
                <a:gridCol w="11226188">
                  <a:extLst>
                    <a:ext uri="{9D8B030D-6E8A-4147-A177-3AD203B41FA5}">
                      <a16:colId xmlns:a16="http://schemas.microsoft.com/office/drawing/2014/main" val="3900423335"/>
                    </a:ext>
                  </a:extLst>
                </a:gridCol>
              </a:tblGrid>
              <a:tr h="12780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3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1.Найти имя существительное.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788186"/>
                  </a:ext>
                </a:extLst>
              </a:tr>
              <a:tr h="17296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3600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3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Определить на какой звук оканчивается основа слова.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375965"/>
                  </a:ext>
                </a:extLst>
              </a:tr>
              <a:tr h="17296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3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3600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Определить род.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798080"/>
                  </a:ext>
                </a:extLst>
              </a:tr>
              <a:tr h="17296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3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Сделать вывод о написании ь.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952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95605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121BBC-9DF6-481B-A253-D58DBEBA6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07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766C89-8C0C-4912-BC25-BC1B0E3EC09C}"/>
              </a:ext>
            </a:extLst>
          </p:cNvPr>
          <p:cNvSpPr txBox="1"/>
          <p:nvPr/>
        </p:nvSpPr>
        <p:spPr>
          <a:xfrm>
            <a:off x="564614" y="162364"/>
            <a:ext cx="28395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кирпич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C0C066-F5E4-4D65-89F0-BB567D7468DD}"/>
              </a:ext>
            </a:extLst>
          </p:cNvPr>
          <p:cNvSpPr txBox="1"/>
          <p:nvPr/>
        </p:nvSpPr>
        <p:spPr>
          <a:xfrm>
            <a:off x="564614" y="1451082"/>
            <a:ext cx="28395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плащ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48AD23-901A-4C5A-9BC2-957E8B51C29B}"/>
              </a:ext>
            </a:extLst>
          </p:cNvPr>
          <p:cNvSpPr txBox="1"/>
          <p:nvPr/>
        </p:nvSpPr>
        <p:spPr>
          <a:xfrm>
            <a:off x="474644" y="2798664"/>
            <a:ext cx="28395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мелочь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5A21CA-2D36-4460-9EBF-FD7F2188E2F1}"/>
              </a:ext>
            </a:extLst>
          </p:cNvPr>
          <p:cNvSpPr txBox="1"/>
          <p:nvPr/>
        </p:nvSpPr>
        <p:spPr>
          <a:xfrm>
            <a:off x="564614" y="4087382"/>
            <a:ext cx="28395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CFC20F-A704-4F0F-9A81-3601BF8B51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3" t="43676" r="67410" b="11365"/>
          <a:stretch/>
        </p:blipFill>
        <p:spPr>
          <a:xfrm>
            <a:off x="6466901" y="716362"/>
            <a:ext cx="4021157" cy="506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9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63</Words>
  <Application>Microsoft Office PowerPoint</Application>
  <PresentationFormat>Широкоэкранный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Урок русского языка  в 3 классе</vt:lpstr>
      <vt:lpstr>Повторенье – мать учения.</vt:lpstr>
      <vt:lpstr>«Повторенье – мать учения»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 в 3 классе</dc:title>
  <dc:creator>Григорий Олин</dc:creator>
  <cp:lastModifiedBy>Григорий Олин</cp:lastModifiedBy>
  <cp:revision>23</cp:revision>
  <dcterms:created xsi:type="dcterms:W3CDTF">2025-02-19T09:12:11Z</dcterms:created>
  <dcterms:modified xsi:type="dcterms:W3CDTF">2025-02-24T16:17:37Z</dcterms:modified>
</cp:coreProperties>
</file>