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2" r:id="rId4"/>
    <p:sldId id="258" r:id="rId5"/>
    <p:sldId id="263" r:id="rId6"/>
    <p:sldId id="265" r:id="rId7"/>
    <p:sldId id="257" r:id="rId8"/>
    <p:sldId id="268" r:id="rId9"/>
    <p:sldId id="278" r:id="rId10"/>
    <p:sldId id="269" r:id="rId11"/>
    <p:sldId id="270" r:id="rId12"/>
    <p:sldId id="279" r:id="rId13"/>
    <p:sldId id="273" r:id="rId14"/>
    <p:sldId id="275" r:id="rId15"/>
    <p:sldId id="280" r:id="rId16"/>
    <p:sldId id="274" r:id="rId17"/>
    <p:sldId id="267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153776-91AF-4778-AD68-3538311B3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399DDA-CB8B-436A-ACB0-4D3FAEF1B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7A29B7-80FA-4801-916C-60E91849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9029-6813-42BF-8C0E-2F9424588078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9D1CC1-989E-4D6E-AEF3-026D0CAC3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1C625F-11CC-4B05-BCFC-A54AE61E2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9B3B4-6622-4E58-9549-4BE2043A8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443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4E477-50F7-4536-8D24-626CD29BB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A193C2-3A48-4E8A-8F37-58710137E8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C8E22E-1CA1-43DF-A390-E9A433816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9029-6813-42BF-8C0E-2F9424588078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5ED353-11B5-4D0C-A461-3E641FF84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120FA4-E168-4570-A909-9997B6505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9B3B4-6622-4E58-9549-4BE2043A8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576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01A4DFC-45E0-4769-A2E7-770B80BA0B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24A39C-E2B3-4324-954A-7C971A7918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ABDA2C-D584-4AAD-B4CA-25AF4DDAA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9029-6813-42BF-8C0E-2F9424588078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DC48F9-0702-46CD-AF24-FA6C0DC77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E3E5D9-75C0-4FA5-8AD7-F24043348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9B3B4-6622-4E58-9549-4BE2043A8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148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C3777-3B80-4E03-9136-FDCC8D4EE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09A505-4BC1-41D4-B8CB-93E404CB2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2AF338-929F-46BD-81FE-7F9AC79D1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9029-6813-42BF-8C0E-2F9424588078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B5307A-7D6A-46B5-88B0-86390AA51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345173-EDF8-4743-A559-9718BCC05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9B3B4-6622-4E58-9549-4BE2043A8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6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75499-3C7F-4ED5-A28E-E3ED1BCFB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F68DCE-B7BE-4ED9-849B-8340C15DD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714F33-4AE8-4981-B75C-767C1C1E7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9029-6813-42BF-8C0E-2F9424588078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D93C18-FA54-4E26-B828-0C1ABDA5B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EDE79-9154-4CEF-91F9-B80C1F744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9B3B4-6622-4E58-9549-4BE2043A8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551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13F34C-D744-41ED-8734-2CB9DFB13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6EB693-4062-4252-AE67-E8BCFA4B60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60D0BB-410C-44DE-BDB6-B385F1CF8F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A43369-898D-45EE-B23A-ECC9A9A37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9029-6813-42BF-8C0E-2F9424588078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73C9AD-AA90-4454-911A-DD6E964F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5C401C-759C-437B-B382-738246017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9B3B4-6622-4E58-9549-4BE2043A8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413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16F22A-8FDC-4F04-BFD1-3381F3B60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F0F892-1505-4437-8050-9A40DCD86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0298D6-80FD-4876-A448-2C40F6C69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51D657-E495-4472-AFF5-32E1BF82EC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CC3F4EF-E116-4F57-89DF-0459901205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800B1B3-4EC7-47CF-B13E-BF245ED10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9029-6813-42BF-8C0E-2F9424588078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929A8D5-0CD2-4E1F-99E1-D427F4064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F3178B-2A1F-4C31-9C21-E93332BE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9B3B4-6622-4E58-9549-4BE2043A8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101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729EC-9159-47B6-947C-CF7A02A98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3B38E43-EDB1-4579-A0E0-C8CA01C7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9029-6813-42BF-8C0E-2F9424588078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EA33AC-88EF-4595-B379-90310A019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71C98E-D6B9-4AAE-8BE2-1D0135FA0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9B3B4-6622-4E58-9549-4BE2043A8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357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60C42E-1323-486A-B12C-1BCF85203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9029-6813-42BF-8C0E-2F9424588078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F44356E-30E5-479A-8069-B31D572F0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C2E761-7D32-4619-8A69-A60BB4FA7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9B3B4-6622-4E58-9549-4BE2043A8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502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002F7-61F5-4190-8112-4E7C6F662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6B7805-3388-446F-8A2C-0E2661766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CA4F07-1C34-4CE1-A1CD-59F9A272D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7D542F-4D99-444C-BF01-8DF8CF9C5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9029-6813-42BF-8C0E-2F9424588078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7944ED-F873-447D-821C-A33C95241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82705E-43CC-440A-9349-7961AE6CD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9B3B4-6622-4E58-9549-4BE2043A8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481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5B9AC-6226-4D66-ADCB-295B5367A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9F25E5-88DD-472A-ACE3-170A5CF996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1D4415-CB9A-4B66-9C30-C65ED96AC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630429-C8AB-4FAD-8855-000C7C56C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9029-6813-42BF-8C0E-2F9424588078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39A9E7-9362-4196-BC76-544A9DAD9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EBB183-7680-4CA9-80C5-510A58807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9B3B4-6622-4E58-9549-4BE2043A8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26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948AB2-01B0-4803-A938-62F9B76D0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0E1277-6334-43CF-9A22-4599E02E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76112B-D08E-4FF4-BF48-E4166D993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19029-6813-42BF-8C0E-2F9424588078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6757B4-3E1E-4F44-BB5A-11AEB1DEC2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55610F-A701-4789-893B-4750AFB29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9B3B4-6622-4E58-9549-4BE2043A8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86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13AACFE-4F52-4BD4-9124-3A7313192447}"/>
              </a:ext>
            </a:extLst>
          </p:cNvPr>
          <p:cNvSpPr/>
          <p:nvPr/>
        </p:nvSpPr>
        <p:spPr>
          <a:xfrm>
            <a:off x="3367489" y="2504627"/>
            <a:ext cx="882451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«Герои нашего времени»</a:t>
            </a:r>
          </a:p>
        </p:txBody>
      </p:sp>
    </p:spTree>
    <p:extLst>
      <p:ext uri="{BB962C8B-B14F-4D97-AF65-F5344CB8AC3E}">
        <p14:creationId xmlns:p14="http://schemas.microsoft.com/office/powerpoint/2010/main" val="136543077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1E561E6-D228-454A-A801-6B11737A2740}"/>
              </a:ext>
            </a:extLst>
          </p:cNvPr>
          <p:cNvSpPr txBox="1"/>
          <p:nvPr/>
        </p:nvSpPr>
        <p:spPr>
          <a:xfrm>
            <a:off x="1209100" y="2791720"/>
            <a:ext cx="114272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6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Задача № </a:t>
            </a:r>
            <a:r>
              <a:rPr kumimoji="0" lang="ru-RU" sz="6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«Качества героя» 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062425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24C0AC-F492-4527-9617-0C5614DD93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63" t="28273" r="25090" b="16626"/>
          <a:stretch/>
        </p:blipFill>
        <p:spPr>
          <a:xfrm>
            <a:off x="3459296" y="264404"/>
            <a:ext cx="5739789" cy="665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7330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F0B1EA6-AAB0-401C-9614-C6E312959CCE}"/>
              </a:ext>
            </a:extLst>
          </p:cNvPr>
          <p:cNvSpPr txBox="1"/>
          <p:nvPr/>
        </p:nvSpPr>
        <p:spPr>
          <a:xfrm>
            <a:off x="444347" y="2575059"/>
            <a:ext cx="1130330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 4 </a:t>
            </a:r>
          </a:p>
          <a:p>
            <a:pPr algn="ctr"/>
            <a:r>
              <a:rPr lang="ru-RU" sz="6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пословицу»</a:t>
            </a:r>
            <a:endParaRPr lang="ru-RU" sz="6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49138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E8349C-88B7-4FF5-88DD-C315CAC5C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69" y="1646528"/>
            <a:ext cx="2728511" cy="31097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006808-3087-4AD8-B7D4-6D89EF6C6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361" y="1752197"/>
            <a:ext cx="4009016" cy="30041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0AA630-3E36-4B8C-8377-5DB6F4867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3638" y="1013552"/>
            <a:ext cx="2314793" cy="44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1130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2335B6-F96A-423A-A0F3-D5A89D512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7" y="916714"/>
            <a:ext cx="4253444" cy="334681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0CA4F3-6A9E-44A9-967B-DC556671C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090" y="916714"/>
            <a:ext cx="4855523" cy="35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8788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F0B1EA6-AAB0-401C-9614-C6E312959CCE}"/>
              </a:ext>
            </a:extLst>
          </p:cNvPr>
          <p:cNvSpPr txBox="1"/>
          <p:nvPr/>
        </p:nvSpPr>
        <p:spPr>
          <a:xfrm>
            <a:off x="495759" y="3247088"/>
            <a:ext cx="114905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 5 «Военная песня»</a:t>
            </a:r>
            <a:endParaRPr lang="ru-RU" sz="6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04328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0751FC-6A49-48A0-870F-3214C8454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9523"/>
            <a:ext cx="12404994" cy="6957045"/>
          </a:xfrm>
          <a:prstGeom prst="rect">
            <a:avLst/>
          </a:prstGeom>
        </p:spPr>
      </p:pic>
      <p:pic>
        <p:nvPicPr>
          <p:cNvPr id="4" name="Detskijj_khor_-_Sluzhit_Rossii_suzhdeno_tebe_i_mne_74108640">
            <a:hlinkClick r:id="" action="ppaction://media"/>
            <a:extLst>
              <a:ext uri="{FF2B5EF4-FFF2-40B4-BE49-F238E27FC236}">
                <a16:creationId xmlns:a16="http://schemas.microsoft.com/office/drawing/2014/main" id="{F32D8D10-2601-4D1F-A4F7-F36CD8AC4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8694" y="57376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94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093657-9449-43C5-8101-5D5B9EDFD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408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B2F3B3C0-C01E-462C-8B5F-85B47796CF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7653" y="3279852"/>
            <a:ext cx="11556693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декабря – День Героев Отечества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42811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AF5A7C-BD8E-4651-B9DE-019F36E78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602" y="14383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Дамир Юсупов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48943C-2776-4079-940C-64C12F45E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826328"/>
            <a:ext cx="5669097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августа 2019 года вошел в историю как «Чудо на кукурузе»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FF6CDC-E8FE-4767-A163-9836D860A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70" y="106384"/>
            <a:ext cx="5916518" cy="31061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534786-92D1-4B0B-A91C-30E0F624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01" t="9473" r="2089" b="19147"/>
          <a:stretch/>
        </p:blipFill>
        <p:spPr>
          <a:xfrm>
            <a:off x="5842612" y="3212556"/>
            <a:ext cx="5916518" cy="332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3159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471BA7-A2E9-4F12-BDB2-68D7FC924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74" y="110168"/>
            <a:ext cx="6950955" cy="463397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95CA05E-EB49-42B4-B899-EE18BEBE0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699" y="22159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 Поддубный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10BC36-04CD-47E3-8D31-23688A005648}"/>
              </a:ext>
            </a:extLst>
          </p:cNvPr>
          <p:cNvSpPr txBox="1"/>
          <p:nvPr/>
        </p:nvSpPr>
        <p:spPr>
          <a:xfrm>
            <a:off x="88135" y="5793725"/>
            <a:ext cx="117109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августа 2024 года военный корреспондент получил ранения при атаке дрона ВСУ в Курской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63131692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920C20-BB5D-4DD6-BC5E-7B2BEEC1D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57" y="187287"/>
            <a:ext cx="5029473" cy="62410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9CAE53-B22A-408F-9CBF-CD7157EE3A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73" t="8996" r="21369" b="7630"/>
          <a:stretch/>
        </p:blipFill>
        <p:spPr>
          <a:xfrm>
            <a:off x="10105933" y="4230476"/>
            <a:ext cx="1418056" cy="25118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30A90D-6051-43BC-90A5-A70EB41196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41" t="22329" r="27582" b="10361"/>
          <a:stretch/>
        </p:blipFill>
        <p:spPr>
          <a:xfrm>
            <a:off x="8267064" y="4230475"/>
            <a:ext cx="1384813" cy="25118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9A2BFD-84AE-43BE-9A0C-814C23CD99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155" t="5783" r="13874" b="13896"/>
          <a:stretch/>
        </p:blipFill>
        <p:spPr>
          <a:xfrm>
            <a:off x="6507367" y="4230475"/>
            <a:ext cx="1476967" cy="251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5514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55579DD-B559-456F-840B-BEE724A72306}"/>
              </a:ext>
            </a:extLst>
          </p:cNvPr>
          <p:cNvSpPr/>
          <p:nvPr/>
        </p:nvSpPr>
        <p:spPr>
          <a:xfrm>
            <a:off x="683662" y="2875002"/>
            <a:ext cx="1117722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 1 «Разгадай ребус»</a:t>
            </a:r>
            <a:endParaRPr lang="ru-RU" sz="66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78501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3A54F9-BBFD-43F1-B295-F94216C47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2265"/>
            <a:ext cx="4253912" cy="404121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4D767F-85E6-4504-90F4-D70C17262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757" y="88135"/>
            <a:ext cx="4253912" cy="39675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59EAE8-876C-4B13-8F5F-1A1BB9C77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038" y="3076116"/>
            <a:ext cx="3642935" cy="346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1775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A6098F-F1C1-4002-8015-DBD5283D83D2}"/>
              </a:ext>
            </a:extLst>
          </p:cNvPr>
          <p:cNvSpPr txBox="1"/>
          <p:nvPr/>
        </p:nvSpPr>
        <p:spPr>
          <a:xfrm>
            <a:off x="933680" y="2780703"/>
            <a:ext cx="114272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6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Задача № 2 «Мозговой штурм»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0055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73B046-339E-4E18-B0BC-F5D0CFB53EFA}"/>
              </a:ext>
            </a:extLst>
          </p:cNvPr>
          <p:cNvSpPr txBox="1"/>
          <p:nvPr/>
        </p:nvSpPr>
        <p:spPr>
          <a:xfrm>
            <a:off x="451692" y="2387773"/>
            <a:ext cx="111270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7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можете проявить героизм?</a:t>
            </a:r>
          </a:p>
        </p:txBody>
      </p:sp>
    </p:spTree>
    <p:extLst>
      <p:ext uri="{BB962C8B-B14F-4D97-AF65-F5344CB8AC3E}">
        <p14:creationId xmlns:p14="http://schemas.microsoft.com/office/powerpoint/2010/main" val="94473863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84</Words>
  <Application>Microsoft Office PowerPoint</Application>
  <PresentationFormat>Широкоэкранный</PresentationFormat>
  <Paragraphs>13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Дамир Юсупов</vt:lpstr>
      <vt:lpstr>Евгений Поддубный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Григорий Олин</dc:creator>
  <cp:lastModifiedBy>Григорий Олин</cp:lastModifiedBy>
  <cp:revision>40</cp:revision>
  <dcterms:created xsi:type="dcterms:W3CDTF">2025-02-19T16:00:23Z</dcterms:created>
  <dcterms:modified xsi:type="dcterms:W3CDTF">2025-02-24T10:19:10Z</dcterms:modified>
</cp:coreProperties>
</file>