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6" r:id="rId2"/>
    <p:sldId id="257" r:id="rId3"/>
    <p:sldId id="258" r:id="rId4"/>
    <p:sldId id="262" r:id="rId5"/>
    <p:sldId id="259" r:id="rId6"/>
    <p:sldId id="260" r:id="rId7"/>
    <p:sldId id="261" r:id="rId8"/>
    <p:sldId id="265" r:id="rId9"/>
    <p:sldId id="263" r:id="rId10"/>
    <p:sldId id="264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4676" autoAdjust="0"/>
  </p:normalViewPr>
  <p:slideViewPr>
    <p:cSldViewPr>
      <p:cViewPr>
        <p:scale>
          <a:sx n="77" d="100"/>
          <a:sy n="77" d="100"/>
        </p:scale>
        <p:origin x="-1176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96" y="2304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75B073-B7AA-465A-B2B5-64C0D246054E}" type="datetimeFigureOut">
              <a:rPr lang="ru-RU" smtClean="0"/>
              <a:pPr/>
              <a:t>28.10.2024</a:t>
            </a:fld>
            <a:endParaRPr lang="ru-RU" dirty="0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E7CA2E67-F0B6-476B-A72A-9ACF17D1563B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 spd="med">
    <p:wipe dir="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75B073-B7AA-465A-B2B5-64C0D246054E}" type="datetimeFigureOut">
              <a:rPr lang="ru-RU" smtClean="0"/>
              <a:pPr/>
              <a:t>28.10.2024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A2E67-F0B6-476B-A72A-9ACF17D1563B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 spd="med">
    <p:wipe dir="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75B073-B7AA-465A-B2B5-64C0D246054E}" type="datetimeFigureOut">
              <a:rPr lang="ru-RU" smtClean="0"/>
              <a:pPr/>
              <a:t>28.10.2024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A2E67-F0B6-476B-A72A-9ACF17D1563B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 spd="med">
    <p:wipe dir="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75B073-B7AA-465A-B2B5-64C0D246054E}" type="datetimeFigureOut">
              <a:rPr lang="ru-RU" smtClean="0"/>
              <a:pPr/>
              <a:t>28.10.2024</a:t>
            </a:fld>
            <a:endParaRPr lang="ru-RU" dirty="0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E7CA2E67-F0B6-476B-A72A-9ACF17D1563B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 spd="med">
    <p:wipe dir="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75B073-B7AA-465A-B2B5-64C0D246054E}" type="datetimeFigureOut">
              <a:rPr lang="ru-RU" smtClean="0"/>
              <a:pPr/>
              <a:t>28.10.2024</a:t>
            </a:fld>
            <a:endParaRPr lang="ru-RU" dirty="0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A2E67-F0B6-476B-A72A-9ACF17D1563B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  <p:transition spd="med">
    <p:wipe dir="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75B073-B7AA-465A-B2B5-64C0D246054E}" type="datetimeFigureOut">
              <a:rPr lang="ru-RU" smtClean="0"/>
              <a:pPr/>
              <a:t>28.10.2024</a:t>
            </a:fld>
            <a:endParaRPr lang="ru-RU" dirty="0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A2E67-F0B6-476B-A72A-9ACF17D1563B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 spd="med">
    <p:wipe dir="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75B073-B7AA-465A-B2B5-64C0D246054E}" type="datetimeFigureOut">
              <a:rPr lang="ru-RU" smtClean="0"/>
              <a:pPr/>
              <a:t>28.10.2024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E7CA2E67-F0B6-476B-A72A-9ACF17D1563B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</p:spTree>
  </p:cSld>
  <p:clrMapOvr>
    <a:masterClrMapping/>
  </p:clrMapOvr>
  <p:transition spd="med">
    <p:wipe dir="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75B073-B7AA-465A-B2B5-64C0D246054E}" type="datetimeFigureOut">
              <a:rPr lang="ru-RU" smtClean="0"/>
              <a:pPr/>
              <a:t>28.10.2024</a:t>
            </a:fld>
            <a:endParaRPr lang="ru-RU" dirty="0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A2E67-F0B6-476B-A72A-9ACF17D1563B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 spd="med">
    <p:wipe dir="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75B073-B7AA-465A-B2B5-64C0D246054E}" type="datetimeFigureOut">
              <a:rPr lang="ru-RU" smtClean="0"/>
              <a:pPr/>
              <a:t>28.10.2024</a:t>
            </a:fld>
            <a:endParaRPr lang="ru-RU" dirty="0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A2E67-F0B6-476B-A72A-9ACF17D1563B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 spd="med">
    <p:wipe dir="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75B073-B7AA-465A-B2B5-64C0D246054E}" type="datetimeFigureOut">
              <a:rPr lang="ru-RU" smtClean="0"/>
              <a:pPr/>
              <a:t>28.10.2024</a:t>
            </a:fld>
            <a:endParaRPr lang="ru-RU" dirty="0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A2E67-F0B6-476B-A72A-9ACF17D1563B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 spd="med">
    <p:wipe dir="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dirty="0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75B073-B7AA-465A-B2B5-64C0D246054E}" type="datetimeFigureOut">
              <a:rPr lang="ru-RU" smtClean="0"/>
              <a:pPr/>
              <a:t>28.10.2024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A2E67-F0B6-476B-A72A-9ACF17D1563B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  <p:transition spd="med">
    <p:wipe dir="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4275B073-B7AA-465A-B2B5-64C0D246054E}" type="datetimeFigureOut">
              <a:rPr lang="ru-RU" smtClean="0"/>
              <a:pPr/>
              <a:t>28.10.2024</a:t>
            </a:fld>
            <a:endParaRPr lang="ru-RU" dirty="0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E7CA2E67-F0B6-476B-A72A-9ACF17D1563B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ransition spd="med">
    <p:wipe dir="d"/>
  </p:transition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7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286248" y="1285860"/>
            <a:ext cx="4529174" cy="642942"/>
          </a:xfrm>
        </p:spPr>
        <p:txBody>
          <a:bodyPr>
            <a:normAutofit fontScale="90000"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r>
              <a:rPr lang="ru-RU" sz="4900" b="1" cap="none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Е.И. Чарушин </a:t>
            </a:r>
            <a:r>
              <a:rPr lang="ru-RU" b="1" cap="none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cap="none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b="1" cap="none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cap="none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endParaRPr lang="ru-RU" b="1" cap="none" dirty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429256" y="3886200"/>
            <a:ext cx="3409944" cy="914400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/>
              <a:t>Подготовила учитель начальных классов: Иванова С.К.</a:t>
            </a:r>
            <a:endParaRPr lang="ru-RU" dirty="0"/>
          </a:p>
        </p:txBody>
      </p:sp>
      <p:sp>
        <p:nvSpPr>
          <p:cNvPr id="4" name="Подзаголовок 7"/>
          <p:cNvSpPr txBox="1">
            <a:spLocks/>
          </p:cNvSpPr>
          <p:nvPr/>
        </p:nvSpPr>
        <p:spPr>
          <a:xfrm>
            <a:off x="4714876" y="3143248"/>
            <a:ext cx="3500462" cy="8572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1901-1965</a:t>
            </a:r>
            <a:endParaRPr kumimoji="0" lang="ru-RU" sz="3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pic>
        <p:nvPicPr>
          <p:cNvPr id="5" name="Рисунок 4" descr="Фотография Чарушина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00100" y="1000108"/>
            <a:ext cx="2643206" cy="464347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Текст 8"/>
          <p:cNvSpPr>
            <a:spLocks noGrp="1"/>
          </p:cNvSpPr>
          <p:nvPr>
            <p:ph type="body" idx="2"/>
          </p:nvPr>
        </p:nvSpPr>
        <p:spPr/>
        <p:txBody>
          <a:bodyPr>
            <a:normAutofit/>
          </a:bodyPr>
          <a:lstStyle/>
          <a:p>
            <a:r>
              <a:rPr lang="ru-RU" sz="2400" dirty="0"/>
              <a:t>На всю жизнь художник и писатель </a:t>
            </a:r>
            <a:r>
              <a:rPr lang="ru-RU" sz="2400" dirty="0" err="1" smtClean="0"/>
              <a:t>Чарушин</a:t>
            </a:r>
            <a:endParaRPr lang="ru-RU" sz="2400" dirty="0" smtClean="0"/>
          </a:p>
          <a:p>
            <a:r>
              <a:rPr lang="ru-RU" sz="2400" dirty="0" smtClean="0"/>
              <a:t> </a:t>
            </a:r>
            <a:r>
              <a:rPr lang="ru-RU" sz="2400" dirty="0"/>
              <a:t>сохранил детское мироощущение и какой-то ребяческий восторг перед красотой мира природы.</a:t>
            </a:r>
          </a:p>
        </p:txBody>
      </p:sp>
      <p:pic>
        <p:nvPicPr>
          <p:cNvPr id="10" name="Picture 2" descr="C:\Users\Galina\Desktop\writer_rus193.gif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 bwMode="auto">
          <a:xfrm>
            <a:off x="4286248" y="357166"/>
            <a:ext cx="3929090" cy="45970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type="body" idx="1"/>
          </p:nvPr>
        </p:nvSpPr>
        <p:spPr>
          <a:xfrm>
            <a:off x="357158" y="285728"/>
            <a:ext cx="2714644" cy="6000792"/>
          </a:xfrm>
        </p:spPr>
        <p:txBody>
          <a:bodyPr>
            <a:normAutofit/>
          </a:bodyPr>
          <a:lstStyle/>
          <a:p>
            <a:r>
              <a:rPr lang="ru-RU" b="1" dirty="0"/>
              <a:t>Евгений Иванович Чарушин</a:t>
            </a:r>
            <a:r>
              <a:rPr lang="ru-RU" dirty="0"/>
              <a:t> родился в 1901 году на Урале, в Вятке в семье Ивана Аполлоновича Чарушина, одного из видных архитекторов Урала. По его проектам построено более 300 зданий в Сарапуле, Ижевске, Вятке</a:t>
            </a:r>
            <a:r>
              <a:rPr lang="ru-RU" dirty="0" smtClean="0"/>
              <a:t>. Профессия </a:t>
            </a:r>
            <a:r>
              <a:rPr lang="ru-RU" dirty="0"/>
              <a:t>архитектора требует, как необходимого условия, быть хорошим рисовальщиком. </a:t>
            </a:r>
          </a:p>
        </p:txBody>
      </p:sp>
      <p:sp>
        <p:nvSpPr>
          <p:cNvPr id="11" name="Текст 10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10" name="Содержимое 9"/>
          <p:cNvSpPr>
            <a:spLocks noGrp="1"/>
          </p:cNvSpPr>
          <p:nvPr>
            <p:ph sz="quarter" idx="2"/>
          </p:nvPr>
        </p:nvSpPr>
        <p:spPr>
          <a:xfrm>
            <a:off x="457200" y="285728"/>
            <a:ext cx="2686040" cy="5840435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12" name="Содержимое 11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6" name="Picture 2" descr="C:\Users\Galina\Desktop\image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357554" y="785794"/>
            <a:ext cx="5429261" cy="5395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endParaRPr lang="ru-RU" dirty="0" smtClean="0"/>
          </a:p>
          <a:p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0" y="285728"/>
            <a:ext cx="8929718" cy="642942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2300" dirty="0" smtClean="0"/>
              <a:t>                      Сам </a:t>
            </a:r>
            <a:r>
              <a:rPr lang="ru-RU" sz="2300" dirty="0"/>
              <a:t>юный Чарушин великолепно рисовал с </a:t>
            </a:r>
            <a:r>
              <a:rPr lang="ru-RU" sz="2300" dirty="0" smtClean="0"/>
              <a:t>   детства.               </a:t>
            </a:r>
          </a:p>
          <a:p>
            <a:pPr>
              <a:buNone/>
            </a:pPr>
            <a:r>
              <a:rPr lang="ru-RU" sz="2300" dirty="0" smtClean="0"/>
              <a:t>                             Живой натуры для юного художника вполне хватало.</a:t>
            </a:r>
          </a:p>
          <a:p>
            <a:pPr>
              <a:buNone/>
            </a:pPr>
            <a:r>
              <a:rPr lang="ru-RU" sz="2300" dirty="0" smtClean="0"/>
              <a:t>                             В доме было полно животных. Это </a:t>
            </a:r>
            <a:r>
              <a:rPr lang="ru-RU" sz="2300" dirty="0"/>
              <a:t>был настоящий </a:t>
            </a:r>
            <a:endParaRPr lang="ru-RU" sz="2300" dirty="0" smtClean="0"/>
          </a:p>
          <a:p>
            <a:pPr>
              <a:buNone/>
            </a:pPr>
            <a:r>
              <a:rPr lang="ru-RU" sz="2300" dirty="0"/>
              <a:t> </a:t>
            </a:r>
            <a:r>
              <a:rPr lang="ru-RU" sz="2300" dirty="0" smtClean="0"/>
              <a:t>                             домашний </a:t>
            </a:r>
            <a:r>
              <a:rPr lang="ru-RU" sz="2300" dirty="0"/>
              <a:t>зоопарк -- кудахчущий, хрюкающий, </a:t>
            </a:r>
            <a:r>
              <a:rPr lang="ru-RU" sz="2300" dirty="0" smtClean="0"/>
              <a:t>             </a:t>
            </a:r>
          </a:p>
          <a:p>
            <a:pPr>
              <a:buNone/>
            </a:pPr>
            <a:r>
              <a:rPr lang="ru-RU" sz="2300" dirty="0"/>
              <a:t> </a:t>
            </a:r>
            <a:r>
              <a:rPr lang="ru-RU" sz="2300" dirty="0" smtClean="0"/>
              <a:t>                             ржущий</a:t>
            </a:r>
            <a:r>
              <a:rPr lang="ru-RU" sz="2300" dirty="0"/>
              <a:t>, мяукающий и лающий. Во дворе обитали </a:t>
            </a:r>
            <a:r>
              <a:rPr lang="ru-RU" sz="2300" dirty="0" smtClean="0"/>
              <a:t>    </a:t>
            </a:r>
          </a:p>
          <a:p>
            <a:pPr>
              <a:buNone/>
            </a:pPr>
            <a:r>
              <a:rPr lang="ru-RU" sz="2300" dirty="0" smtClean="0"/>
              <a:t>                               поросята</a:t>
            </a:r>
            <a:r>
              <a:rPr lang="ru-RU" sz="2300" dirty="0"/>
              <a:t>, индюшата, кролики, цыплята, котята и всяческая птица -- чижи, свиристели, щеглы, разные подстреленные кем-то на охоте птицы, </a:t>
            </a:r>
            <a:endParaRPr lang="ru-RU" sz="2300" dirty="0" smtClean="0"/>
          </a:p>
          <a:p>
            <a:pPr>
              <a:buNone/>
            </a:pPr>
            <a:r>
              <a:rPr lang="ru-RU" sz="2300" dirty="0" smtClean="0"/>
              <a:t>которых </a:t>
            </a:r>
            <a:r>
              <a:rPr lang="ru-RU" sz="2300" dirty="0"/>
              <a:t>выхаживали и лечили. В самом </a:t>
            </a:r>
            <a:endParaRPr lang="ru-RU" sz="2300" dirty="0" smtClean="0"/>
          </a:p>
          <a:p>
            <a:pPr>
              <a:buNone/>
            </a:pPr>
            <a:r>
              <a:rPr lang="ru-RU" sz="2300" dirty="0" smtClean="0"/>
              <a:t>доме </a:t>
            </a:r>
            <a:r>
              <a:rPr lang="ru-RU" sz="2300" dirty="0"/>
              <a:t>жили кошки, на окнах висели клетки </a:t>
            </a:r>
            <a:endParaRPr lang="ru-RU" sz="2300" dirty="0" smtClean="0"/>
          </a:p>
          <a:p>
            <a:pPr>
              <a:buNone/>
            </a:pPr>
            <a:r>
              <a:rPr lang="ru-RU" sz="2300" dirty="0" smtClean="0"/>
              <a:t>с </a:t>
            </a:r>
            <a:r>
              <a:rPr lang="ru-RU" sz="2300" dirty="0"/>
              <a:t>птицами, стояли аквариумы и банки </a:t>
            </a:r>
            <a:r>
              <a:rPr lang="ru-RU" sz="2300" dirty="0" smtClean="0"/>
              <a:t>с</a:t>
            </a:r>
          </a:p>
          <a:p>
            <a:pPr>
              <a:buNone/>
            </a:pPr>
            <a:r>
              <a:rPr lang="ru-RU" sz="2300" dirty="0" smtClean="0"/>
              <a:t> </a:t>
            </a:r>
            <a:r>
              <a:rPr lang="ru-RU" sz="2300" dirty="0"/>
              <a:t>рыбками, а ещё в доме жил некто </a:t>
            </a:r>
            <a:r>
              <a:rPr lang="ru-RU" sz="2300" dirty="0" smtClean="0"/>
              <a:t>Бобка. </a:t>
            </a:r>
          </a:p>
          <a:p>
            <a:endParaRPr lang="ru-RU" sz="2300" dirty="0"/>
          </a:p>
          <a:p>
            <a:endParaRPr lang="ru-RU" sz="2300" dirty="0"/>
          </a:p>
        </p:txBody>
      </p:sp>
      <p:pic>
        <p:nvPicPr>
          <p:cNvPr id="7" name="Picture 4" descr="C:\Users\Galina\Desktop\Nanad2O1..jpg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85720" y="714356"/>
            <a:ext cx="1571636" cy="21269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3" descr="C:\Users\Galina\Desktop\NanadvO1.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215074" y="3429000"/>
            <a:ext cx="2357454" cy="31448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2" descr="C:\Users\Galina\Desktop\003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357818" y="3357562"/>
            <a:ext cx="3571900" cy="32147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C:\Users\Galina\Desktop\VerntrO1.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57224" y="571480"/>
            <a:ext cx="3071813" cy="4533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Прямоугольник 2"/>
          <p:cNvSpPr/>
          <p:nvPr/>
        </p:nvSpPr>
        <p:spPr>
          <a:xfrm>
            <a:off x="4143372" y="357166"/>
            <a:ext cx="4572000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ru-RU" sz="2400" dirty="0" smtClean="0"/>
              <a:t>         Это был пес о трех лапах, закадычный друг маленького Жени Чарушина. Этот пес «лежал всегда на лестнице. Все об него спотыкались и бранились. Я же ласкал его и часто рассказывал ему о своих детских огорчениях».</a:t>
            </a:r>
            <a:r>
              <a:rPr lang="ru-RU" sz="2400" i="1" dirty="0" smtClean="0"/>
              <a:t> </a:t>
            </a:r>
          </a:p>
          <a:p>
            <a:pPr>
              <a:buNone/>
            </a:pPr>
            <a:endParaRPr lang="ru-RU" sz="2400" i="1" dirty="0"/>
          </a:p>
          <a:p>
            <a:pPr>
              <a:buNone/>
            </a:pPr>
            <a:r>
              <a:rPr lang="ru-RU" sz="2400" i="1" dirty="0" smtClean="0"/>
              <a:t>     Любимым чтением Жени Чарушина были книги о жизни животных</a:t>
            </a:r>
            <a:r>
              <a:rPr lang="ru-RU" sz="2400" dirty="0" smtClean="0"/>
              <a:t> </a:t>
            </a:r>
            <a:endParaRPr lang="ru-RU" sz="2400" dirty="0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57200" y="285728"/>
            <a:ext cx="2828916" cy="5840435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    После </a:t>
            </a:r>
            <a:r>
              <a:rPr lang="ru-RU" dirty="0"/>
              <a:t>окончания в 1918 году средней школы, где он учился вместе с Юрием Васнецовым, Чарушин был призван в Красную Армию</a:t>
            </a:r>
            <a:r>
              <a:rPr lang="ru-RU" dirty="0" smtClean="0"/>
              <a:t>.</a:t>
            </a:r>
            <a:r>
              <a:rPr lang="ru-RU" dirty="0"/>
              <a:t> </a:t>
            </a:r>
            <a:r>
              <a:rPr lang="ru-RU" dirty="0" smtClean="0"/>
              <a:t>Затем, закончив </a:t>
            </a:r>
            <a:r>
              <a:rPr lang="ru-RU" dirty="0"/>
              <a:t>Ленинградскую Академию художеств Чарушин стал художником – анималистом</a:t>
            </a:r>
            <a:r>
              <a:rPr lang="ru-RU" b="1" dirty="0"/>
              <a:t>.</a:t>
            </a:r>
            <a:endParaRPr lang="ru-RU" dirty="0"/>
          </a:p>
          <a:p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3857620" y="5286388"/>
            <a:ext cx="4041775" cy="839774"/>
          </a:xfrm>
        </p:spPr>
        <p:txBody>
          <a:bodyPr>
            <a:normAutofit/>
          </a:bodyPr>
          <a:lstStyle/>
          <a:p>
            <a:r>
              <a:rPr lang="ru-RU" dirty="0"/>
              <a:t>Анималист – художник, рисующий животных</a:t>
            </a:r>
          </a:p>
        </p:txBody>
      </p:sp>
      <p:pic>
        <p:nvPicPr>
          <p:cNvPr id="7" name="Picture 3" descr="C:\Users\Galina\Desktop\i_charushin_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139952" y="357166"/>
            <a:ext cx="3718196" cy="46434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idx="2"/>
          </p:nvPr>
        </p:nvSpPr>
        <p:spPr>
          <a:xfrm>
            <a:off x="457200" y="285729"/>
            <a:ext cx="3543296" cy="2071702"/>
          </a:xfrm>
        </p:spPr>
        <p:txBody>
          <a:bodyPr>
            <a:normAutofit/>
          </a:bodyPr>
          <a:lstStyle/>
          <a:p>
            <a:r>
              <a:rPr lang="ru-RU" sz="2400" dirty="0"/>
              <a:t>Первая книга, иллюстрированная Евгением Ивановичем, был рассказ </a:t>
            </a:r>
            <a:r>
              <a:rPr lang="ru-RU" sz="2400" dirty="0" smtClean="0"/>
              <a:t>В.Бианки </a:t>
            </a:r>
            <a:r>
              <a:rPr lang="ru-RU" sz="2400" dirty="0"/>
              <a:t>«Мурзук». </a:t>
            </a:r>
            <a:endParaRPr lang="ru-RU" sz="2400" dirty="0" smtClean="0"/>
          </a:p>
          <a:p>
            <a:endParaRPr lang="ru-RU" dirty="0"/>
          </a:p>
        </p:txBody>
      </p:sp>
      <p:pic>
        <p:nvPicPr>
          <p:cNvPr id="9" name="Picture 2" descr="C:\Users\Galina\Desktop\Schu27O1.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642910" y="2643182"/>
            <a:ext cx="2786082" cy="36590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Рисунок 9" descr="http://festival.1september.ru/articles/519552/Image561.jpg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143372" y="285728"/>
            <a:ext cx="4027055" cy="2500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Прямоугольник 10"/>
          <p:cNvSpPr/>
          <p:nvPr/>
        </p:nvSpPr>
        <p:spPr>
          <a:xfrm>
            <a:off x="3857620" y="3857628"/>
            <a:ext cx="4572000" cy="230832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400" dirty="0" smtClean="0"/>
              <a:t>В 1930 году, </a:t>
            </a:r>
            <a:r>
              <a:rPr lang="ru-RU" sz="2400" i="1" dirty="0" smtClean="0"/>
              <a:t>«преисполненный до краёв наблюдениями детства и охотничьими впечатлениями я стал, при горячем участии и помощи С.Я.Маршака, писать сам»</a:t>
            </a:r>
            <a:r>
              <a:rPr lang="ru-RU" sz="2400" dirty="0" smtClean="0"/>
              <a:t>. </a:t>
            </a:r>
            <a:endParaRPr lang="ru-RU" sz="2400" dirty="0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Рисунок 6"/>
          <p:cNvSpPr>
            <a:spLocks noGrp="1"/>
          </p:cNvSpPr>
          <p:nvPr>
            <p:ph type="pic" idx="1"/>
          </p:nvPr>
        </p:nvSpPr>
        <p:spPr/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8" name="Текст 7"/>
          <p:cNvSpPr>
            <a:spLocks noGrp="1"/>
          </p:cNvSpPr>
          <p:nvPr>
            <p:ph type="body" sz="half" idx="2"/>
          </p:nvPr>
        </p:nvSpPr>
        <p:spPr>
          <a:xfrm>
            <a:off x="500034" y="5143512"/>
            <a:ext cx="8358246" cy="804862"/>
          </a:xfrm>
        </p:spPr>
        <p:txBody>
          <a:bodyPr>
            <a:noAutofit/>
          </a:bodyPr>
          <a:lstStyle/>
          <a:p>
            <a:r>
              <a:rPr lang="ru-RU" sz="2400" dirty="0" smtClean="0"/>
              <a:t>          Чарушин продолжал иллюстрировать книги</a:t>
            </a:r>
          </a:p>
          <a:p>
            <a:r>
              <a:rPr lang="ru-RU" sz="2400" dirty="0" smtClean="0"/>
              <a:t> М. Пришвина, С. Маршака, д. Мамина-Сибиряка, Г. Снегирёва и др.</a:t>
            </a:r>
          </a:p>
        </p:txBody>
      </p:sp>
      <p:pic>
        <p:nvPicPr>
          <p:cNvPr id="5" name="Рисунок 4" descr="http://festival.1september.ru/articles/519552/Image562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00232" y="285728"/>
            <a:ext cx="6500858" cy="47863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Galina\Desktop\char0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5786" y="1785926"/>
            <a:ext cx="2819400" cy="408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Picture 2" descr="C:\Users\Galina\Desktop\char01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786314" y="500042"/>
            <a:ext cx="3010057" cy="2500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Прямоугольник 3"/>
          <p:cNvSpPr/>
          <p:nvPr/>
        </p:nvSpPr>
        <p:spPr>
          <a:xfrm>
            <a:off x="4143372" y="4214818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 smtClean="0"/>
              <a:t> </a:t>
            </a:r>
            <a:r>
              <a:rPr lang="ru-RU" sz="2400" dirty="0" smtClean="0"/>
              <a:t>Юмор, доброта, нежность всегда присутствуют в его изображениях зверей.</a:t>
            </a:r>
            <a:endParaRPr lang="ru-RU" sz="2400" dirty="0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357158" y="1500175"/>
            <a:ext cx="4040188" cy="4214842"/>
          </a:xfrm>
        </p:spPr>
        <p:txBody>
          <a:bodyPr>
            <a:normAutofit/>
          </a:bodyPr>
          <a:lstStyle/>
          <a:p>
            <a:r>
              <a:rPr lang="ru-RU" dirty="0"/>
              <a:t>Последней книгой Чарушина стали «Детки в клетке» С.Я.Маршака</a:t>
            </a:r>
            <a:r>
              <a:rPr lang="ru-RU" dirty="0" smtClean="0"/>
              <a:t>.</a:t>
            </a:r>
            <a:r>
              <a:rPr lang="ru-RU" dirty="0"/>
              <a:t> За иллюстрации, сделанные к этой книге, Евгений Иванович Чарушин получил Золотую медаль Лейпцигской международной выставки детской книги.</a:t>
            </a:r>
          </a:p>
          <a:p>
            <a:endParaRPr lang="ru-RU" dirty="0"/>
          </a:p>
        </p:txBody>
      </p:sp>
      <p:pic>
        <p:nvPicPr>
          <p:cNvPr id="7" name="Содержимое 6" descr="http://festival.1september.ru/articles/519552/Image563.jpg"/>
          <p:cNvPicPr>
            <a:picLocks noGrp="1"/>
          </p:cNvPicPr>
          <p:nvPr>
            <p:ph sz="quarter" idx="4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714876" y="500042"/>
            <a:ext cx="3714776" cy="51887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90</TotalTime>
  <Words>390</Words>
  <Application>Microsoft Office PowerPoint</Application>
  <PresentationFormat>Экран (4:3)</PresentationFormat>
  <Paragraphs>27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Трек</vt:lpstr>
      <vt:lpstr>Е.И. Чарушин  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Grizli777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Е.И. Чарушин «Кабан».</dc:title>
  <dc:creator>DNA User</dc:creator>
  <cp:lastModifiedBy>Иванова Светлана Константиновна</cp:lastModifiedBy>
  <cp:revision>13</cp:revision>
  <dcterms:created xsi:type="dcterms:W3CDTF">2009-03-09T20:41:05Z</dcterms:created>
  <dcterms:modified xsi:type="dcterms:W3CDTF">2024-10-28T13:47:07Z</dcterms:modified>
</cp:coreProperties>
</file>