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J:\НА 2 МАРТА\99e1e63bc8666c544289e15d4e422e3f_0_9b4fe_86a6f2d9_l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16632"/>
            <a:ext cx="6192687" cy="381642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403648" y="4221088"/>
            <a:ext cx="55446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Солнце в ладони,</a:t>
            </a:r>
          </a:p>
          <a:p>
            <a:pPr algn="ctr"/>
            <a:r>
              <a:rPr lang="ru-RU" sz="3600" dirty="0" smtClean="0"/>
              <a:t>Солнце в груди,</a:t>
            </a:r>
          </a:p>
          <a:p>
            <a:pPr algn="ctr"/>
            <a:r>
              <a:rPr lang="ru-RU" sz="3600" dirty="0" smtClean="0"/>
              <a:t>Ждет нас удача</a:t>
            </a:r>
          </a:p>
          <a:p>
            <a:pPr algn="ctr"/>
            <a:r>
              <a:rPr lang="ru-RU" sz="3600" dirty="0" smtClean="0"/>
              <a:t>Всегда впереди!!!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22879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765718"/>
            <a:ext cx="79208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Ночью  (какой?) темной  (Т.п.)</a:t>
            </a:r>
          </a:p>
          <a:p>
            <a:r>
              <a:rPr lang="ru-RU" sz="3600" dirty="0" smtClean="0"/>
              <a:t>Траву (какую?) сочную (</a:t>
            </a:r>
            <a:r>
              <a:rPr lang="ru-RU" sz="3600" dirty="0" err="1" smtClean="0"/>
              <a:t>В.п</a:t>
            </a:r>
            <a:r>
              <a:rPr lang="ru-RU" sz="3600" dirty="0" smtClean="0"/>
              <a:t>.)</a:t>
            </a:r>
          </a:p>
          <a:p>
            <a:r>
              <a:rPr lang="ru-RU" sz="3600" dirty="0" smtClean="0"/>
              <a:t>На тропинку (какую?) горную (</a:t>
            </a:r>
            <a:r>
              <a:rPr lang="ru-RU" sz="3600" dirty="0" err="1" smtClean="0"/>
              <a:t>В.п</a:t>
            </a:r>
            <a:r>
              <a:rPr lang="ru-RU" sz="3600" dirty="0" smtClean="0"/>
              <a:t>.)</a:t>
            </a:r>
          </a:p>
          <a:p>
            <a:r>
              <a:rPr lang="ru-RU" sz="3600" dirty="0" smtClean="0"/>
              <a:t>Погоду (какую?) зимнюю (</a:t>
            </a:r>
            <a:r>
              <a:rPr lang="ru-RU" sz="3600" dirty="0" err="1" smtClean="0"/>
              <a:t>В.п</a:t>
            </a:r>
            <a:r>
              <a:rPr lang="ru-RU" sz="3600" dirty="0" smtClean="0"/>
              <a:t>.)</a:t>
            </a:r>
          </a:p>
          <a:p>
            <a:r>
              <a:rPr lang="ru-RU" sz="3600" dirty="0" smtClean="0"/>
              <a:t>Книгой (какой?) интересной (Т.п.)</a:t>
            </a:r>
          </a:p>
          <a:p>
            <a:r>
              <a:rPr lang="ru-RU" sz="3600" dirty="0" smtClean="0"/>
              <a:t>Осенью (какой?) поздней (Т.п.)</a:t>
            </a:r>
          </a:p>
          <a:p>
            <a:r>
              <a:rPr lang="ru-RU" sz="3600" dirty="0" smtClean="0"/>
              <a:t>Речку (какую?) узкую (</a:t>
            </a:r>
            <a:r>
              <a:rPr lang="ru-RU" sz="3600" dirty="0" err="1" smtClean="0"/>
              <a:t>В.п</a:t>
            </a:r>
            <a:r>
              <a:rPr lang="ru-RU" sz="3600" dirty="0" smtClean="0"/>
              <a:t>.)</a:t>
            </a:r>
          </a:p>
          <a:p>
            <a:r>
              <a:rPr lang="ru-RU" sz="3600" dirty="0" smtClean="0"/>
              <a:t>В пору (какую?) жаркую (</a:t>
            </a:r>
            <a:r>
              <a:rPr lang="ru-RU" sz="3600" dirty="0" err="1" smtClean="0"/>
              <a:t>В.п</a:t>
            </a:r>
            <a:r>
              <a:rPr lang="ru-RU" sz="3600" dirty="0" smtClean="0"/>
              <a:t>.)</a:t>
            </a:r>
            <a:endParaRPr lang="ru-RU" sz="3600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3635896" y="1340768"/>
            <a:ext cx="36004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3428256" y="1916832"/>
            <a:ext cx="36004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3544919" y="3027875"/>
            <a:ext cx="36004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86483" y="3501008"/>
            <a:ext cx="36004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689292" y="4077072"/>
            <a:ext cx="36004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329252" y="4653136"/>
            <a:ext cx="36004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455876" y="5245346"/>
            <a:ext cx="36004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5508104" y="765718"/>
            <a:ext cx="576064" cy="64705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220072" y="1358341"/>
            <a:ext cx="576064" cy="64705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588224" y="1916832"/>
            <a:ext cx="576064" cy="64705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508104" y="2422976"/>
            <a:ext cx="705691" cy="64705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444208" y="3000761"/>
            <a:ext cx="576064" cy="64705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860949" y="3501604"/>
            <a:ext cx="576064" cy="64705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923121" y="4091522"/>
            <a:ext cx="576064" cy="64705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499185" y="4653136"/>
            <a:ext cx="576064" cy="64705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798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J:\НА 2 МАРТА\99e1e63bc8666c544289e15d4e422e3f_0_9b4fe_86a6f2d9_l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7" y="1340768"/>
            <a:ext cx="6192687" cy="38164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1976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Склонение имен прилагательных женского рода в единственном числе. </a:t>
            </a:r>
            <a:r>
              <a:rPr lang="ru-RU" smtClean="0"/>
              <a:t>Винительный </a:t>
            </a:r>
            <a:r>
              <a:rPr lang="ru-RU" dirty="0" smtClean="0"/>
              <a:t>и творительный падежи.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Русский язык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7593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4033"/>
            <a:ext cx="799288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Тетрадь </a:t>
            </a:r>
            <a:r>
              <a:rPr lang="ru-RU" sz="2800" dirty="0"/>
              <a:t>наклонно положу.</a:t>
            </a:r>
          </a:p>
          <a:p>
            <a:pPr algn="ctr"/>
            <a:r>
              <a:rPr lang="ru-RU" sz="2800" dirty="0"/>
              <a:t>Ручку правильно держу.</a:t>
            </a:r>
          </a:p>
          <a:p>
            <a:pPr algn="ctr"/>
            <a:r>
              <a:rPr lang="ru-RU" sz="2800" dirty="0"/>
              <a:t>За </a:t>
            </a:r>
            <a:r>
              <a:rPr lang="ru-RU" sz="2800" dirty="0" err="1"/>
              <a:t>посадкою</a:t>
            </a:r>
            <a:r>
              <a:rPr lang="ru-RU" sz="2800" dirty="0"/>
              <a:t> слежу.</a:t>
            </a:r>
          </a:p>
          <a:p>
            <a:pPr algn="ctr"/>
            <a:r>
              <a:rPr lang="ru-RU" sz="2800" dirty="0"/>
              <a:t>С </a:t>
            </a:r>
            <a:r>
              <a:rPr lang="ru-RU" sz="2800" dirty="0" err="1"/>
              <a:t>чистотою</a:t>
            </a:r>
            <a:r>
              <a:rPr lang="ru-RU" sz="2800" dirty="0"/>
              <a:t> дружу,</a:t>
            </a:r>
          </a:p>
          <a:p>
            <a:pPr algn="ctr"/>
            <a:r>
              <a:rPr lang="ru-RU" sz="2800" dirty="0"/>
              <a:t>На «отлично» </a:t>
            </a:r>
            <a:r>
              <a:rPr lang="ru-RU" sz="2800" dirty="0" smtClean="0"/>
              <a:t>напишу</a:t>
            </a:r>
            <a:endParaRPr lang="ru-RU" sz="2800" dirty="0"/>
          </a:p>
        </p:txBody>
      </p:sp>
      <p:pic>
        <p:nvPicPr>
          <p:cNvPr id="1026" name="Picture 2" descr="https://ds03.infourok.ru/uploads/ex/008b/00040bb2-dec07002/img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545987"/>
            <a:ext cx="5554870" cy="4166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79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72166" y="620688"/>
            <a:ext cx="741682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dirty="0"/>
              <a:t>ЗАЯЦ  </a:t>
            </a:r>
            <a:endParaRPr lang="ru-RU" sz="5400" dirty="0" smtClean="0"/>
          </a:p>
          <a:p>
            <a:pPr algn="ctr"/>
            <a:r>
              <a:rPr lang="ru-RU" sz="5400" dirty="0" smtClean="0"/>
              <a:t> </a:t>
            </a:r>
            <a:r>
              <a:rPr lang="ru-RU" sz="5400" dirty="0"/>
              <a:t>ЗАВТРА   </a:t>
            </a:r>
            <a:endParaRPr lang="ru-RU" sz="5400" dirty="0" smtClean="0"/>
          </a:p>
          <a:p>
            <a:pPr algn="ctr"/>
            <a:r>
              <a:rPr lang="ru-RU" sz="5400" dirty="0" smtClean="0"/>
              <a:t>ЗВЕЗДА  </a:t>
            </a:r>
            <a:r>
              <a:rPr lang="ru-RU" sz="5400" dirty="0"/>
              <a:t>ОБЕЗЬЯНА      </a:t>
            </a:r>
            <a:endParaRPr lang="ru-RU" sz="5400" dirty="0" smtClean="0"/>
          </a:p>
          <a:p>
            <a:pPr algn="ctr"/>
            <a:r>
              <a:rPr lang="ru-RU" sz="5400" dirty="0" smtClean="0"/>
              <a:t>ЗДЕСЬ</a:t>
            </a:r>
            <a:r>
              <a:rPr lang="ru-RU" sz="5400" dirty="0"/>
              <a:t> </a:t>
            </a:r>
            <a:r>
              <a:rPr lang="ru-RU" sz="5400" b="1" dirty="0"/>
              <a:t> 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31000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cf.ppt-online.org/files2/slide/i/i0j1QmokKGdbXf2E8ZY4VrLz9vcpxaPMhuUOW73AS/slide-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-243408"/>
            <a:ext cx="9753600" cy="7305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824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Татьяна\Desktop\kartinki24_ru_winter_9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48680"/>
            <a:ext cx="7992888" cy="5400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2746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268760"/>
            <a:ext cx="849694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/>
              <a:t>Мороз и солнце; день чудесный! </a:t>
            </a:r>
            <a:endParaRPr lang="ru-RU" sz="4000" dirty="0"/>
          </a:p>
          <a:p>
            <a:r>
              <a:rPr lang="ru-RU" sz="4000" b="1" i="1" dirty="0"/>
              <a:t>Ещё ты дремлешь, друг прелестный. </a:t>
            </a:r>
            <a:endParaRPr lang="ru-RU" sz="4000" b="1" i="1" dirty="0" smtClean="0"/>
          </a:p>
          <a:p>
            <a:pPr algn="r"/>
            <a:r>
              <a:rPr lang="ru-RU" sz="4000" b="1" i="1" dirty="0" smtClean="0"/>
              <a:t>А</a:t>
            </a:r>
            <a:r>
              <a:rPr lang="ru-RU" sz="4000" b="1" i="1" dirty="0"/>
              <a:t>. Пушкин</a:t>
            </a:r>
            <a:endParaRPr lang="ru-RU" sz="4000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619672" y="1916832"/>
            <a:ext cx="36004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952444" y="1880173"/>
            <a:ext cx="36004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292080" y="1916832"/>
            <a:ext cx="36004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6012160" y="1916832"/>
            <a:ext cx="36004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7092280" y="1954350"/>
            <a:ext cx="36004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499992" y="2546032"/>
            <a:ext cx="45904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6192180" y="2546032"/>
            <a:ext cx="45904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979712" y="3140968"/>
            <a:ext cx="45904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9857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764704"/>
            <a:ext cx="78488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i="1" dirty="0"/>
              <a:t>На </a:t>
            </a:r>
            <a:r>
              <a:rPr lang="ru-RU" sz="4800" b="1" i="1" dirty="0" err="1"/>
              <a:t>солнечн</a:t>
            </a:r>
            <a:r>
              <a:rPr lang="ru-RU" sz="4800" b="1" i="1" dirty="0"/>
              <a:t>.. полянку, извилист.. тропой, </a:t>
            </a:r>
            <a:endParaRPr lang="ru-RU" sz="4800" b="1" i="1" dirty="0" smtClean="0"/>
          </a:p>
          <a:p>
            <a:r>
              <a:rPr lang="ru-RU" sz="4800" b="1" i="1" dirty="0" smtClean="0"/>
              <a:t>в </a:t>
            </a:r>
            <a:r>
              <a:rPr lang="ru-RU" sz="4800" b="1" i="1" dirty="0" err="1"/>
              <a:t>зимн</a:t>
            </a:r>
            <a:r>
              <a:rPr lang="ru-RU" sz="4800" b="1" i="1" dirty="0"/>
              <a:t>.. стужу, </a:t>
            </a:r>
            <a:endParaRPr lang="ru-RU" sz="4800" b="1" i="1" dirty="0" smtClean="0"/>
          </a:p>
          <a:p>
            <a:r>
              <a:rPr lang="ru-RU" sz="4800" b="1" i="1" dirty="0" smtClean="0"/>
              <a:t>пушист</a:t>
            </a:r>
            <a:r>
              <a:rPr lang="ru-RU" sz="4800" b="1" i="1" dirty="0"/>
              <a:t>.. белку, </a:t>
            </a:r>
            <a:endParaRPr lang="ru-RU" sz="4800" b="1" i="1" dirty="0" smtClean="0"/>
          </a:p>
          <a:p>
            <a:r>
              <a:rPr lang="ru-RU" sz="4800" b="1" i="1" dirty="0" smtClean="0"/>
              <a:t>за </a:t>
            </a:r>
            <a:r>
              <a:rPr lang="ru-RU" sz="4800" b="1" i="1" dirty="0"/>
              <a:t>каменной ... оградой.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88280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6737"/>
            <a:ext cx="87129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Алгоритм определения падежа имени прилагательного и 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выбора </a:t>
            </a:r>
            <a:r>
              <a:rPr lang="ru-RU" sz="3200" b="1" dirty="0">
                <a:solidFill>
                  <a:srgbClr val="FF0000"/>
                </a:solidFill>
              </a:rPr>
              <a:t>безударного </a:t>
            </a:r>
            <a:r>
              <a:rPr lang="ru-RU" sz="3200" b="1" dirty="0" smtClean="0">
                <a:solidFill>
                  <a:srgbClr val="FF0000"/>
                </a:solidFill>
              </a:rPr>
              <a:t>окончания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630014"/>
            <a:ext cx="73263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i="1" dirty="0" smtClean="0"/>
              <a:t>1. Находим </a:t>
            </a:r>
            <a:r>
              <a:rPr lang="ru-RU" sz="2800" i="1" dirty="0"/>
              <a:t>имя прилагательное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2060848"/>
            <a:ext cx="773238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i="1" dirty="0" smtClean="0"/>
              <a:t>2. Определяем </a:t>
            </a:r>
            <a:r>
              <a:rPr lang="ru-RU" sz="2800" i="1" dirty="0"/>
              <a:t>имя существительное, к которому относится имя прилагательное.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69341" y="4725144"/>
            <a:ext cx="75608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i="1" dirty="0" smtClean="0"/>
              <a:t>4. От </a:t>
            </a:r>
            <a:r>
              <a:rPr lang="ru-RU" sz="2800" i="1" dirty="0"/>
              <a:t>существительного задаём вопрос к  имени прилагательному.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66025" y="5596650"/>
            <a:ext cx="773238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/>
              <a:t>5. По  </a:t>
            </a:r>
            <a:r>
              <a:rPr lang="ru-RU" sz="2800" i="1" dirty="0"/>
              <a:t>окончанию вопроса </a:t>
            </a:r>
            <a:r>
              <a:rPr lang="ru-RU" sz="2800" i="1" dirty="0" smtClean="0"/>
              <a:t> </a:t>
            </a:r>
            <a:r>
              <a:rPr lang="ru-RU" sz="2800" i="1" dirty="0"/>
              <a:t>определяем окончание прилагательного</a:t>
            </a:r>
            <a:r>
              <a:rPr lang="ru-RU" sz="2800" b="1" i="1" dirty="0"/>
              <a:t>.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48693" y="3014955"/>
            <a:ext cx="786263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i="1" dirty="0" smtClean="0"/>
              <a:t>3. </a:t>
            </a:r>
            <a:r>
              <a:rPr lang="ru-RU" sz="2800" i="1" dirty="0"/>
              <a:t>Определяем падеж имени </a:t>
            </a:r>
            <a:r>
              <a:rPr lang="ru-RU" sz="2800" i="1" dirty="0" smtClean="0"/>
              <a:t>существительного</a:t>
            </a:r>
            <a:r>
              <a:rPr lang="ru-RU" sz="2800" i="1" dirty="0"/>
              <a:t>. Такой же падеж будет у имени </a:t>
            </a:r>
            <a:r>
              <a:rPr lang="ru-RU" sz="2800" i="1" dirty="0" smtClean="0"/>
              <a:t>прилагательного </a:t>
            </a:r>
            <a:r>
              <a:rPr lang="ru-RU" sz="2800" i="1" dirty="0"/>
              <a:t>с которым оно связано.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29956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203</TotalTime>
  <Words>222</Words>
  <Application>Microsoft Office PowerPoint</Application>
  <PresentationFormat>Экран (4:3)</PresentationFormat>
  <Paragraphs>37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Georgia</vt:lpstr>
      <vt:lpstr>Trebuchet MS</vt:lpstr>
      <vt:lpstr>Воздушный поток</vt:lpstr>
      <vt:lpstr>Презентация PowerPoint</vt:lpstr>
      <vt:lpstr>Русский язык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Я</dc:creator>
  <cp:lastModifiedBy>Кучина Елена Владимировна</cp:lastModifiedBy>
  <cp:revision>10</cp:revision>
  <cp:lastPrinted>2024-10-16T11:19:05Z</cp:lastPrinted>
  <dcterms:created xsi:type="dcterms:W3CDTF">2019-02-05T08:39:37Z</dcterms:created>
  <dcterms:modified xsi:type="dcterms:W3CDTF">2024-10-16T11:21:11Z</dcterms:modified>
</cp:coreProperties>
</file>