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J:\НА 2 МАРТА\99e1e63bc8666c544289e15d4e422e3f_0_9b4fe_86a6f2d9_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6632"/>
            <a:ext cx="6192687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403648" y="4221088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Солнце в ладони,</a:t>
            </a:r>
          </a:p>
          <a:p>
            <a:pPr algn="ctr"/>
            <a:r>
              <a:rPr lang="ru-RU" sz="3600" dirty="0" smtClean="0"/>
              <a:t>Солнце в груди,</a:t>
            </a:r>
          </a:p>
          <a:p>
            <a:pPr algn="ctr"/>
            <a:r>
              <a:rPr lang="ru-RU" sz="3600" dirty="0" smtClean="0"/>
              <a:t>Ждет нас удача</a:t>
            </a:r>
          </a:p>
          <a:p>
            <a:pPr algn="ctr"/>
            <a:r>
              <a:rPr lang="ru-RU" sz="3600" dirty="0" smtClean="0"/>
              <a:t>Всегда впереди!!!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287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65718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Ночью  (какой?) темной  (Т.п.)</a:t>
            </a:r>
          </a:p>
          <a:p>
            <a:r>
              <a:rPr lang="ru-RU" sz="3600" dirty="0" smtClean="0"/>
              <a:t>Траву (какую?) сочную (</a:t>
            </a:r>
            <a:r>
              <a:rPr lang="ru-RU" sz="3600" dirty="0" err="1" smtClean="0"/>
              <a:t>В.п</a:t>
            </a:r>
            <a:r>
              <a:rPr lang="ru-RU" sz="3600" dirty="0" smtClean="0"/>
              <a:t>.)</a:t>
            </a:r>
          </a:p>
          <a:p>
            <a:r>
              <a:rPr lang="ru-RU" sz="3600" dirty="0" smtClean="0"/>
              <a:t>На тропинку (какую?) горную (</a:t>
            </a:r>
            <a:r>
              <a:rPr lang="ru-RU" sz="3600" dirty="0" err="1" smtClean="0"/>
              <a:t>В.п</a:t>
            </a:r>
            <a:r>
              <a:rPr lang="ru-RU" sz="3600" dirty="0" smtClean="0"/>
              <a:t>.)</a:t>
            </a:r>
          </a:p>
          <a:p>
            <a:r>
              <a:rPr lang="ru-RU" sz="3600" dirty="0" smtClean="0"/>
              <a:t>Погоду (какую?) зимнюю (</a:t>
            </a:r>
            <a:r>
              <a:rPr lang="ru-RU" sz="3600" dirty="0" err="1" smtClean="0"/>
              <a:t>В.п</a:t>
            </a:r>
            <a:r>
              <a:rPr lang="ru-RU" sz="3600" dirty="0" smtClean="0"/>
              <a:t>.)</a:t>
            </a:r>
          </a:p>
          <a:p>
            <a:r>
              <a:rPr lang="ru-RU" sz="3600" dirty="0" smtClean="0"/>
              <a:t>Книгой (какой?) интересной (Т.п.)</a:t>
            </a:r>
          </a:p>
          <a:p>
            <a:r>
              <a:rPr lang="ru-RU" sz="3600" dirty="0" smtClean="0"/>
              <a:t>Осенью (какой?) поздней (Т.п.)</a:t>
            </a:r>
          </a:p>
          <a:p>
            <a:r>
              <a:rPr lang="ru-RU" sz="3600" dirty="0" smtClean="0"/>
              <a:t>Речку (какую?) узкую (</a:t>
            </a:r>
            <a:r>
              <a:rPr lang="ru-RU" sz="3600" dirty="0" err="1" smtClean="0"/>
              <a:t>В.п</a:t>
            </a:r>
            <a:r>
              <a:rPr lang="ru-RU" sz="3600" dirty="0" smtClean="0"/>
              <a:t>.)</a:t>
            </a:r>
          </a:p>
          <a:p>
            <a:r>
              <a:rPr lang="ru-RU" sz="3600" dirty="0" smtClean="0"/>
              <a:t>В пору (какую?) жаркую (</a:t>
            </a:r>
            <a:r>
              <a:rPr lang="ru-RU" sz="3600" dirty="0" err="1" smtClean="0"/>
              <a:t>В.п</a:t>
            </a:r>
            <a:r>
              <a:rPr lang="ru-RU" sz="3600" dirty="0" smtClean="0"/>
              <a:t>.)</a:t>
            </a:r>
            <a:endParaRPr lang="ru-RU" sz="36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635896" y="1340768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428256" y="1916832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544919" y="3027875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86483" y="3501008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689292" y="4077072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329252" y="4653136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455876" y="5245346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508104" y="765718"/>
            <a:ext cx="576064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1358341"/>
            <a:ext cx="576064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1916832"/>
            <a:ext cx="576064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508104" y="2422976"/>
            <a:ext cx="705691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444208" y="3000761"/>
            <a:ext cx="576064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860949" y="3501604"/>
            <a:ext cx="576064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923121" y="4091522"/>
            <a:ext cx="576064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499185" y="4653136"/>
            <a:ext cx="576064" cy="6470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9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:\НА 2 МАРТА\99e1e63bc8666c544289e15d4e422e3f_0_9b4fe_86a6f2d9_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340768"/>
            <a:ext cx="6192687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97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Склонение имен прилагательных женского рода в единственном числе. </a:t>
            </a:r>
            <a:r>
              <a:rPr lang="ru-RU" smtClean="0"/>
              <a:t>Винительный </a:t>
            </a:r>
            <a:r>
              <a:rPr lang="ru-RU" dirty="0" smtClean="0"/>
              <a:t>и творительный падежи.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59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4033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Тетрадь </a:t>
            </a:r>
            <a:r>
              <a:rPr lang="ru-RU" sz="2800" dirty="0"/>
              <a:t>наклонно положу.</a:t>
            </a:r>
          </a:p>
          <a:p>
            <a:pPr algn="ctr"/>
            <a:r>
              <a:rPr lang="ru-RU" sz="2800" dirty="0"/>
              <a:t>Ручку правильно держу.</a:t>
            </a:r>
          </a:p>
          <a:p>
            <a:pPr algn="ctr"/>
            <a:r>
              <a:rPr lang="ru-RU" sz="2800" dirty="0"/>
              <a:t>За </a:t>
            </a:r>
            <a:r>
              <a:rPr lang="ru-RU" sz="2800" dirty="0" err="1"/>
              <a:t>посадкою</a:t>
            </a:r>
            <a:r>
              <a:rPr lang="ru-RU" sz="2800" dirty="0"/>
              <a:t> слежу.</a:t>
            </a:r>
          </a:p>
          <a:p>
            <a:pPr algn="ctr"/>
            <a:r>
              <a:rPr lang="ru-RU" sz="2800" dirty="0"/>
              <a:t>С </a:t>
            </a:r>
            <a:r>
              <a:rPr lang="ru-RU" sz="2800" dirty="0" err="1"/>
              <a:t>чистотою</a:t>
            </a:r>
            <a:r>
              <a:rPr lang="ru-RU" sz="2800" dirty="0"/>
              <a:t> дружу,</a:t>
            </a:r>
          </a:p>
          <a:p>
            <a:pPr algn="ctr"/>
            <a:r>
              <a:rPr lang="ru-RU" sz="2800" dirty="0"/>
              <a:t>На «отлично» </a:t>
            </a:r>
            <a:r>
              <a:rPr lang="ru-RU" sz="2800" dirty="0" smtClean="0"/>
              <a:t>напишу</a:t>
            </a:r>
            <a:endParaRPr lang="ru-RU" sz="2800" dirty="0"/>
          </a:p>
        </p:txBody>
      </p:sp>
      <p:pic>
        <p:nvPicPr>
          <p:cNvPr id="1026" name="Picture 2" descr="https://ds03.infourok.ru/uploads/ex/008b/00040bb2-dec07002/img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545987"/>
            <a:ext cx="5554870" cy="4166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2166" y="620688"/>
            <a:ext cx="74168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/>
              <a:t>ЗАЯЦ  </a:t>
            </a:r>
            <a:endParaRPr lang="ru-RU" sz="5400" dirty="0" smtClean="0"/>
          </a:p>
          <a:p>
            <a:pPr algn="ctr"/>
            <a:r>
              <a:rPr lang="ru-RU" sz="5400" dirty="0" smtClean="0"/>
              <a:t> </a:t>
            </a:r>
            <a:r>
              <a:rPr lang="ru-RU" sz="5400" dirty="0"/>
              <a:t>ЗАВТРА   </a:t>
            </a:r>
            <a:endParaRPr lang="ru-RU" sz="5400" dirty="0" smtClean="0"/>
          </a:p>
          <a:p>
            <a:pPr algn="ctr"/>
            <a:r>
              <a:rPr lang="ru-RU" sz="5400" dirty="0" smtClean="0"/>
              <a:t>ЗВЕЗДА  </a:t>
            </a:r>
            <a:r>
              <a:rPr lang="ru-RU" sz="5400" dirty="0"/>
              <a:t>ОБЕЗЬЯНА      </a:t>
            </a:r>
            <a:endParaRPr lang="ru-RU" sz="5400" dirty="0" smtClean="0"/>
          </a:p>
          <a:p>
            <a:pPr algn="ctr"/>
            <a:r>
              <a:rPr lang="ru-RU" sz="5400" dirty="0" smtClean="0"/>
              <a:t>ЗДЕСЬ</a:t>
            </a:r>
            <a:r>
              <a:rPr lang="ru-RU" sz="5400" dirty="0"/>
              <a:t> </a:t>
            </a:r>
            <a:r>
              <a:rPr lang="ru-RU" sz="5400" b="1" dirty="0"/>
              <a:t> 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100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.ppt-online.org/files2/slide/i/i0j1QmokKGdbXf2E8ZY4VrLz9vcpxaPMhuUOW73AS/slide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243408"/>
            <a:ext cx="9753600" cy="730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24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Татьяна\Desktop\kartinki24_ru_winter_9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992888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4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/>
              <a:t>Мороз и солнце; день чудесный! </a:t>
            </a:r>
            <a:endParaRPr lang="ru-RU" sz="4000" dirty="0"/>
          </a:p>
          <a:p>
            <a:r>
              <a:rPr lang="ru-RU" sz="4000" b="1" i="1" dirty="0"/>
              <a:t>Ещё ты дремлешь, друг прелестный. </a:t>
            </a:r>
            <a:endParaRPr lang="ru-RU" sz="4000" b="1" i="1" dirty="0" smtClean="0"/>
          </a:p>
          <a:p>
            <a:pPr algn="r"/>
            <a:r>
              <a:rPr lang="ru-RU" sz="4000" b="1" i="1" dirty="0" smtClean="0"/>
              <a:t>А</a:t>
            </a:r>
            <a:r>
              <a:rPr lang="ru-RU" sz="4000" b="1" i="1" dirty="0"/>
              <a:t>. Пушкин</a:t>
            </a:r>
            <a:endParaRPr lang="ru-RU" sz="40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619672" y="1916832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952444" y="1880173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292080" y="1916832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12160" y="1916832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092280" y="1954350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99992" y="2546032"/>
            <a:ext cx="4590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192180" y="2546032"/>
            <a:ext cx="4590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979712" y="3140968"/>
            <a:ext cx="4590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85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/>
              <a:t>На </a:t>
            </a:r>
            <a:r>
              <a:rPr lang="ru-RU" sz="4800" b="1" i="1" dirty="0" err="1"/>
              <a:t>солнечн</a:t>
            </a:r>
            <a:r>
              <a:rPr lang="ru-RU" sz="4800" b="1" i="1" dirty="0"/>
              <a:t>.. полянку, извилист.. тропой, </a:t>
            </a:r>
            <a:endParaRPr lang="ru-RU" sz="4800" b="1" i="1" dirty="0" smtClean="0"/>
          </a:p>
          <a:p>
            <a:r>
              <a:rPr lang="ru-RU" sz="4800" b="1" i="1" dirty="0" smtClean="0"/>
              <a:t>в </a:t>
            </a:r>
            <a:r>
              <a:rPr lang="ru-RU" sz="4800" b="1" i="1" dirty="0" err="1"/>
              <a:t>зимн</a:t>
            </a:r>
            <a:r>
              <a:rPr lang="ru-RU" sz="4800" b="1" i="1" dirty="0"/>
              <a:t>.. стужу, </a:t>
            </a:r>
            <a:endParaRPr lang="ru-RU" sz="4800" b="1" i="1" dirty="0" smtClean="0"/>
          </a:p>
          <a:p>
            <a:r>
              <a:rPr lang="ru-RU" sz="4800" b="1" i="1" dirty="0" smtClean="0"/>
              <a:t>пушист</a:t>
            </a:r>
            <a:r>
              <a:rPr lang="ru-RU" sz="4800" b="1" i="1" dirty="0"/>
              <a:t>.. белку, </a:t>
            </a:r>
            <a:endParaRPr lang="ru-RU" sz="4800" b="1" i="1" dirty="0" smtClean="0"/>
          </a:p>
          <a:p>
            <a:r>
              <a:rPr lang="ru-RU" sz="4800" b="1" i="1" dirty="0" smtClean="0"/>
              <a:t>за </a:t>
            </a:r>
            <a:r>
              <a:rPr lang="ru-RU" sz="4800" b="1" i="1" dirty="0"/>
              <a:t>каменной ... оградой.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828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6737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Алгоритм определения падежа имени прилагательного и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выбора </a:t>
            </a:r>
            <a:r>
              <a:rPr lang="ru-RU" sz="3200" b="1" dirty="0">
                <a:solidFill>
                  <a:srgbClr val="FF0000"/>
                </a:solidFill>
              </a:rPr>
              <a:t>безударного </a:t>
            </a:r>
            <a:r>
              <a:rPr lang="ru-RU" sz="3200" b="1" dirty="0" smtClean="0">
                <a:solidFill>
                  <a:srgbClr val="FF0000"/>
                </a:solidFill>
              </a:rPr>
              <a:t>окончания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630014"/>
            <a:ext cx="7326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/>
              <a:t>1. Находим </a:t>
            </a:r>
            <a:r>
              <a:rPr lang="ru-RU" sz="2800" i="1" dirty="0"/>
              <a:t>имя прилагательное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060848"/>
            <a:ext cx="7732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/>
              <a:t>2. Определяем </a:t>
            </a:r>
            <a:r>
              <a:rPr lang="ru-RU" sz="2800" i="1" dirty="0"/>
              <a:t>имя существительное, к которому относится имя прилагательное.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9341" y="4725144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/>
              <a:t>4. От </a:t>
            </a:r>
            <a:r>
              <a:rPr lang="ru-RU" sz="2800" i="1" dirty="0"/>
              <a:t>существительного задаём вопрос к  имени прилагательному.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025" y="5596650"/>
            <a:ext cx="7732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5. По  </a:t>
            </a:r>
            <a:r>
              <a:rPr lang="ru-RU" sz="2800" i="1" dirty="0"/>
              <a:t>окончанию вопроса </a:t>
            </a:r>
            <a:r>
              <a:rPr lang="ru-RU" sz="2800" i="1" dirty="0" smtClean="0"/>
              <a:t> </a:t>
            </a:r>
            <a:r>
              <a:rPr lang="ru-RU" sz="2800" i="1" dirty="0"/>
              <a:t>определяем окончание прилагательного</a:t>
            </a:r>
            <a:r>
              <a:rPr lang="ru-RU" sz="2800" b="1" i="1" dirty="0"/>
              <a:t>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8693" y="3014955"/>
            <a:ext cx="78626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i="1" dirty="0" smtClean="0"/>
              <a:t>3. </a:t>
            </a:r>
            <a:r>
              <a:rPr lang="ru-RU" sz="2800" i="1" dirty="0"/>
              <a:t>Определяем падеж имени </a:t>
            </a:r>
            <a:r>
              <a:rPr lang="ru-RU" sz="2800" i="1" dirty="0" smtClean="0"/>
              <a:t>существительного</a:t>
            </a:r>
            <a:r>
              <a:rPr lang="ru-RU" sz="2800" i="1" dirty="0"/>
              <a:t>. Такой же падеж будет у имени </a:t>
            </a:r>
            <a:r>
              <a:rPr lang="ru-RU" sz="2800" i="1" dirty="0" smtClean="0"/>
              <a:t>прилагательного </a:t>
            </a:r>
            <a:r>
              <a:rPr lang="ru-RU" sz="2800" i="1" dirty="0"/>
              <a:t>с которым оно связано.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2995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203</TotalTime>
  <Words>222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Georgia</vt:lpstr>
      <vt:lpstr>Trebuchet MS</vt:lpstr>
      <vt:lpstr>Воздушный поток</vt:lpstr>
      <vt:lpstr>Презентация PowerPoint</vt:lpstr>
      <vt:lpstr>Русский язык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Кучина Елена Владимировна</cp:lastModifiedBy>
  <cp:revision>10</cp:revision>
  <cp:lastPrinted>2024-10-16T11:19:05Z</cp:lastPrinted>
  <dcterms:created xsi:type="dcterms:W3CDTF">2019-02-05T08:39:37Z</dcterms:created>
  <dcterms:modified xsi:type="dcterms:W3CDTF">2024-10-16T11:21:11Z</dcterms:modified>
</cp:coreProperties>
</file>