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2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9" r:id="rId11"/>
    <p:sldId id="270" r:id="rId12"/>
    <p:sldId id="274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F4D9F3-B3AF-4C70-9FC7-72ECEF68F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9F3-B3AF-4C70-9FC7-72ECEF68F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9F3-B3AF-4C70-9FC7-72ECEF68F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B9A882-E747-49E7-871B-8C6DB1E8B0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F4D9F3-B3AF-4C70-9FC7-72ECEF68F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9F3-B3AF-4C70-9FC7-72ECEF68F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9F3-B3AF-4C70-9FC7-72ECEF68F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9F3-B3AF-4C70-9FC7-72ECEF68F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9F3-B3AF-4C70-9FC7-72ECEF68F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9F3-B3AF-4C70-9FC7-72ECEF68F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F4D9F3-B3AF-4C70-9FC7-72ECEF68F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F4D9F3-B3AF-4C70-9FC7-72ECEF68F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F4D9F3-B3AF-4C70-9FC7-72ECEF68F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02442" y="1628800"/>
            <a:ext cx="5266637" cy="206896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УРОК   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МИРА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2" y="404664"/>
            <a:ext cx="4032448" cy="573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И вот она…долгожданная Победа!!!</a:t>
            </a:r>
            <a:endParaRPr lang="ru-RU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67545" y="2802946"/>
            <a:ext cx="47525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Фашистских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оккупантов побеждали.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До самого Берлина немцев гнали.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Был взят Берлин, и на рейхстаг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Был гордо водружен наш флаг.</a:t>
            </a: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4264325"/>
            <a:ext cx="1799233" cy="197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051566"/>
            <a:ext cx="22320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1484784"/>
            <a:ext cx="3756905" cy="216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39552" y="1124744"/>
            <a:ext cx="7200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i="1" dirty="0">
                <a:solidFill>
                  <a:srgbClr val="FFFF00"/>
                </a:solidFill>
              </a:rPr>
              <a:t>Победа в войне – это </a:t>
            </a:r>
            <a:r>
              <a:rPr lang="ru-RU" sz="2400" i="1" dirty="0" smtClean="0">
                <a:solidFill>
                  <a:srgbClr val="FFFF00"/>
                </a:solidFill>
              </a:rPr>
              <a:t>радость  </a:t>
            </a:r>
            <a:r>
              <a:rPr lang="ru-RU" sz="2400" i="1" dirty="0">
                <a:solidFill>
                  <a:srgbClr val="FFFF00"/>
                </a:solidFill>
              </a:rPr>
              <a:t>и скорбь. </a:t>
            </a:r>
            <a:r>
              <a:rPr lang="ru-RU" sz="2400" i="1" dirty="0" smtClean="0">
                <a:solidFill>
                  <a:srgbClr val="FFFF00"/>
                </a:solidFill>
              </a:rPr>
              <a:t>75 лет назад мы одержали Победу в самой страшной войне</a:t>
            </a:r>
          </a:p>
          <a:p>
            <a:pPr algn="ctr"/>
            <a:r>
              <a:rPr lang="ru-RU" sz="2400" i="1" dirty="0" smtClean="0">
                <a:solidFill>
                  <a:srgbClr val="FFFF00"/>
                </a:solidFill>
              </a:rPr>
              <a:t>День </a:t>
            </a:r>
            <a:r>
              <a:rPr lang="ru-RU" sz="2400" i="1" dirty="0">
                <a:solidFill>
                  <a:srgbClr val="FFFF00"/>
                </a:solidFill>
              </a:rPr>
              <a:t>Победы был, есть и должен оставаться самым святым праздником. Ведь те, кто заплатил за него своей жизнью, дали нам возможность жить сейчас. Мы обязаны помнить об этом всегда. Память павших и не доживших до сегодняшнего дня почтим минутой молчания…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419" y="4533230"/>
            <a:ext cx="2304256" cy="179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369819"/>
            <a:ext cx="2450873" cy="174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360" y="314333"/>
            <a:ext cx="1128341" cy="104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4792" y="4425027"/>
            <a:ext cx="2576634" cy="16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5" name="WordArt 9"/>
          <p:cNvSpPr>
            <a:spLocks noChangeArrowheads="1" noChangeShapeType="1" noTextEdit="1"/>
          </p:cNvSpPr>
          <p:nvPr/>
        </p:nvSpPr>
        <p:spPr bwMode="auto">
          <a:xfrm>
            <a:off x="1907703" y="260351"/>
            <a:ext cx="4751859" cy="576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Помним!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Roboto"/>
              </a:rPr>
              <a:t>30 июня Путин В.В. Присутствовал на открытии мемориального комплекса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в память обо всех солдатах Великой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Roboto"/>
              </a:rPr>
              <a:t>Отечественной войны, который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возведен на месте кровопролитных боёв подо Ржевом 1942-1943 гг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Roboto"/>
              </a:rPr>
              <a:t>. Комплекс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создан по инициативе ветеранов Великой Отечественной войны, тех, кто воевал здесь, кто удержал и обескровил силы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Roboto"/>
              </a:rPr>
              <a:t>гитлеровской армии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xn----ctbbkcp3ddjc7i.xn--p1ai/upload/iblock/522/522250657bcefe336dc837fa13a6ef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5182544" cy="291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6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4059936" cy="4572000"/>
          </a:xfrm>
        </p:spPr>
        <p:txBody>
          <a:bodyPr>
            <a:noAutofit/>
          </a:bodyPr>
          <a:lstStyle/>
          <a:p>
            <a:r>
              <a:rPr lang="ru-RU" sz="2300" dirty="0" smtClean="0"/>
              <a:t>В прошлом году  в нашей школе проходила акция «Скамья памяти».</a:t>
            </a:r>
          </a:p>
          <a:p>
            <a:r>
              <a:rPr lang="ru-RU" sz="2300" dirty="0"/>
              <a:t> </a:t>
            </a:r>
            <a:r>
              <a:rPr lang="ru-RU" sz="2300" dirty="0" smtClean="0"/>
              <a:t>В ней участвовали дети, родители, учителя. Были изготовлены скамейки в виде звезды, которые были установлены в памятных местах города Твери и Калининского района.</a:t>
            </a:r>
          </a:p>
          <a:p>
            <a:r>
              <a:rPr lang="ru-RU" sz="2300" dirty="0" smtClean="0"/>
              <a:t>Это самое малое, что мы можем сделать в память о погибших</a:t>
            </a:r>
            <a:r>
              <a:rPr lang="ru-RU" sz="2300" smtClean="0"/>
              <a:t>, </a:t>
            </a:r>
            <a:r>
              <a:rPr lang="ru-RU" sz="2300" smtClean="0"/>
              <a:t>защитивших </a:t>
            </a:r>
            <a:r>
              <a:rPr lang="ru-RU" sz="2300" dirty="0" smtClean="0"/>
              <a:t>наш мир своими жизнями.</a:t>
            </a:r>
            <a:endParaRPr lang="ru-RU" sz="2300" dirty="0"/>
          </a:p>
        </p:txBody>
      </p:sp>
      <p:pic>
        <p:nvPicPr>
          <p:cNvPr id="1026" name="Picture 2" descr="https://p2.tabor.ru/feed/2016-06-06/10723530/66800_76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67" y="1484784"/>
            <a:ext cx="449542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7786687" cy="459105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СПАСИБО  ЗА  ВНИМАНИЕ!!!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064" y="620688"/>
            <a:ext cx="80645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22 июня 1941 года мирная жизнь советских людей была нарушена. Началась Великая Отечественная война.</a:t>
            </a:r>
            <a:r>
              <a:rPr lang="ru-RU" sz="3200" b="1" dirty="0"/>
              <a:t>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68276" y="1898571"/>
            <a:ext cx="56880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           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Вот сорок первый год, конец июня, 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         И люди спать легли спокойно накануне.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            Но утром уже знала вся страна,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            Что началась ужасная война. 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1772816"/>
            <a:ext cx="2550131" cy="170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4010822"/>
            <a:ext cx="5019017" cy="23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893" y="4044307"/>
            <a:ext cx="3444283" cy="22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056" y="1664804"/>
            <a:ext cx="3744094" cy="4680520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rgbClr val="FFFF00"/>
                </a:solidFill>
              </a:rPr>
              <a:t>      От бескрайней равнины сибирской</a:t>
            </a:r>
            <a:br>
              <a:rPr lang="ru-RU" sz="2200" b="1" i="1" dirty="0">
                <a:solidFill>
                  <a:srgbClr val="FFFF00"/>
                </a:solidFill>
              </a:rPr>
            </a:br>
            <a:r>
              <a:rPr lang="ru-RU" sz="2200" b="1" i="1" dirty="0">
                <a:solidFill>
                  <a:srgbClr val="FFFF00"/>
                </a:solidFill>
              </a:rPr>
              <a:t>      До </a:t>
            </a:r>
            <a:r>
              <a:rPr lang="ru-RU" sz="2200" b="1" i="1" dirty="0" err="1">
                <a:solidFill>
                  <a:srgbClr val="FFFF00"/>
                </a:solidFill>
              </a:rPr>
              <a:t>Полесских</a:t>
            </a:r>
            <a:r>
              <a:rPr lang="ru-RU" sz="2200" b="1" i="1" dirty="0">
                <a:solidFill>
                  <a:srgbClr val="FFFF00"/>
                </a:solidFill>
              </a:rPr>
              <a:t> лесов и болот </a:t>
            </a:r>
            <a:br>
              <a:rPr lang="ru-RU" sz="2200" b="1" i="1" dirty="0">
                <a:solidFill>
                  <a:srgbClr val="FFFF00"/>
                </a:solidFill>
              </a:rPr>
            </a:br>
            <a:r>
              <a:rPr lang="ru-RU" sz="2200" b="1" i="1" dirty="0">
                <a:solidFill>
                  <a:srgbClr val="FFFF00"/>
                </a:solidFill>
              </a:rPr>
              <a:t>      Поднимался народ богатырский,</a:t>
            </a:r>
            <a:br>
              <a:rPr lang="ru-RU" sz="2200" b="1" i="1" dirty="0">
                <a:solidFill>
                  <a:srgbClr val="FFFF00"/>
                </a:solidFill>
              </a:rPr>
            </a:br>
            <a:r>
              <a:rPr lang="ru-RU" sz="2200" b="1" i="1" dirty="0">
                <a:solidFill>
                  <a:srgbClr val="FFFF00"/>
                </a:solidFill>
              </a:rPr>
              <a:t>      Наш великий, могучий народ!</a:t>
            </a:r>
            <a:br>
              <a:rPr lang="ru-RU" sz="2200" b="1" i="1" dirty="0">
                <a:solidFill>
                  <a:srgbClr val="FFFF00"/>
                </a:solidFill>
              </a:rPr>
            </a:br>
            <a:r>
              <a:rPr lang="ru-RU" sz="2200" b="1" i="1" dirty="0">
                <a:solidFill>
                  <a:srgbClr val="FFFF00"/>
                </a:solidFill>
              </a:rPr>
              <a:t>      Выходил он: свободный и правый,</a:t>
            </a:r>
            <a:br>
              <a:rPr lang="ru-RU" sz="2200" b="1" i="1" dirty="0">
                <a:solidFill>
                  <a:srgbClr val="FFFF00"/>
                </a:solidFill>
              </a:rPr>
            </a:br>
            <a:r>
              <a:rPr lang="ru-RU" sz="2200" b="1" i="1" dirty="0">
                <a:solidFill>
                  <a:srgbClr val="FFFF00"/>
                </a:solidFill>
              </a:rPr>
              <a:t>      Отвечая войной на войну,</a:t>
            </a:r>
            <a:br>
              <a:rPr lang="ru-RU" sz="2200" b="1" i="1" dirty="0">
                <a:solidFill>
                  <a:srgbClr val="FFFF00"/>
                </a:solidFill>
              </a:rPr>
            </a:br>
            <a:r>
              <a:rPr lang="ru-RU" sz="2200" b="1" i="1" dirty="0">
                <a:solidFill>
                  <a:srgbClr val="FFFF00"/>
                </a:solidFill>
              </a:rPr>
              <a:t>      Постоять за родную державу,</a:t>
            </a:r>
            <a:br>
              <a:rPr lang="ru-RU" sz="2200" b="1" i="1" dirty="0">
                <a:solidFill>
                  <a:srgbClr val="FFFF00"/>
                </a:solidFill>
              </a:rPr>
            </a:br>
            <a:r>
              <a:rPr lang="ru-RU" sz="2200" b="1" i="1" dirty="0">
                <a:solidFill>
                  <a:srgbClr val="FFFF00"/>
                </a:solidFill>
              </a:rPr>
              <a:t>      За могучую нашу страну!</a:t>
            </a:r>
          </a:p>
        </p:txBody>
      </p:sp>
      <p:pic>
        <p:nvPicPr>
          <p:cNvPr id="593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664" y="1268760"/>
            <a:ext cx="2447938" cy="2110997"/>
          </a:xfrm>
          <a:noFill/>
        </p:spPr>
      </p:pic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488832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Всё для фронта!</a:t>
            </a:r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645024"/>
            <a:ext cx="3960440" cy="239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060575"/>
            <a:ext cx="2936875" cy="1900238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2083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</a:rPr>
              <a:t>В ходе войны было несколько </a:t>
            </a:r>
            <a:r>
              <a:rPr lang="ru-RU" sz="2400" dirty="0" smtClean="0">
                <a:solidFill>
                  <a:srgbClr val="0000FF"/>
                </a:solidFill>
              </a:rPr>
              <a:t>крупнейших сражений.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Курская</a:t>
            </a:r>
            <a:r>
              <a:rPr lang="ru-RU" sz="2400" dirty="0">
                <a:solidFill>
                  <a:srgbClr val="0000FF"/>
                </a:solidFill>
              </a:rPr>
              <a:t>, Сталинградская, Ленинградская и, конечно, битва под Москвой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73238"/>
            <a:ext cx="345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4190098"/>
            <a:ext cx="3025080" cy="21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8024" y="4454588"/>
            <a:ext cx="3629599" cy="16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2348880"/>
            <a:ext cx="5688013" cy="158345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И было много страшных битв,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В которых враг проклятый был разбит.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Великое сражение под Москвой, 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В котором мы врагу сказали грозно: “Стой!”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88640"/>
            <a:ext cx="3456384" cy="23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332656"/>
            <a:ext cx="3501752" cy="234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4077072"/>
            <a:ext cx="3168302" cy="237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552" y="2276872"/>
            <a:ext cx="2519362" cy="1944688"/>
          </a:xfrm>
          <a:noFill/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80920" cy="17284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Самое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страшное, самое бесчеловечное – это Война и дети.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Дети-войны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надрывались у станков, хоронили своих близких, замерзали, умирали с голоду в блокадном Ленинграде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7" y="2348880"/>
            <a:ext cx="12969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618496"/>
            <a:ext cx="25209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040" y="4618496"/>
            <a:ext cx="2303463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248" y="2170461"/>
            <a:ext cx="1886327" cy="222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404813"/>
            <a:ext cx="7345436" cy="115197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Во такие письма ждали родные с фронта. Их писали между боями на привале. Сколько радости было дома, когда их получали. А сколько радости….!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824432" y="1844824"/>
            <a:ext cx="1584325" cy="1944688"/>
          </a:xfrm>
          <a:noFill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4364782"/>
            <a:ext cx="22860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3497" y="4725144"/>
            <a:ext cx="2320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920" y="1916832"/>
            <a:ext cx="15843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4442816"/>
            <a:ext cx="2609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8158" y="2132856"/>
            <a:ext cx="15081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985212"/>
            <a:ext cx="2376487" cy="2116137"/>
          </a:xfr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348985" cy="18448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Матери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 жены, невесты и сестры умели ждать. Ждать, надеяться, любить.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Они не просто ждали, они работали, ведь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победа ковалась не только на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фронте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1985212"/>
            <a:ext cx="1511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1985212"/>
            <a:ext cx="2520280" cy="168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3282" y="4365104"/>
            <a:ext cx="2440543" cy="165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392" y="4077072"/>
            <a:ext cx="2571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168" y="4442296"/>
            <a:ext cx="23749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371852" y="2708920"/>
            <a:ext cx="3802062" cy="16494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</a:rPr>
              <a:t>… Да разве об этом расскажешь –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</a:rPr>
              <a:t>В какие ты годы жила!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</a:rPr>
              <a:t>Какая безмерная тяжесть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</a:rPr>
              <a:t>На женские плечи легла!.. 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712" y="4403188"/>
            <a:ext cx="2742576" cy="1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519" y="3755224"/>
            <a:ext cx="1839134" cy="23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3039273"/>
            <a:ext cx="2388693" cy="180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60350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26876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784" y="554385"/>
            <a:ext cx="1944216" cy="174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447</TotalTime>
  <Words>393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Constantia</vt:lpstr>
      <vt:lpstr>Roboto</vt:lpstr>
      <vt:lpstr>Times New Roman</vt:lpstr>
      <vt:lpstr>Wingdings</vt:lpstr>
      <vt:lpstr>Wingdings 2</vt:lpstr>
      <vt:lpstr>Бумажная</vt:lpstr>
      <vt:lpstr>Презентация PowerPoint</vt:lpstr>
      <vt:lpstr>22 июня 1941 года мирная жизнь советских людей была нарушена. Началась Великая Отечественная война. </vt:lpstr>
      <vt:lpstr>      От бескрайней равнины сибирской       До Полесских лесов и болот        Поднимался народ богатырский,       Наш великий, могучий народ!       Выходил он: свободный и правый,       Отвечая войной на войну,       Постоять за родную державу,       За могучую нашу страну!</vt:lpstr>
      <vt:lpstr>В ходе войны было несколько крупнейших сражений. Курская, Сталинградская, Ленинградская и, конечно, битва под Москвой</vt:lpstr>
      <vt:lpstr>И было много страшных битв, В которых враг проклятый был разбит. Великое сражение под Москвой,  В котором мы врагу сказали грозно: “Стой!”</vt:lpstr>
      <vt:lpstr>Самое страшное, самое бесчеловечное – это Война и дети.  Дети-войны надрывались у станков, хоронили своих близких, замерзали, умирали с голоду в блокадном Ленинграде</vt:lpstr>
      <vt:lpstr>Презентация PowerPoint</vt:lpstr>
      <vt:lpstr>Матери и жены, невесты и сестры умели ждать. Ждать, надеяться, любить. Они не просто ждали, они работали, ведь победа ковалась не только на фронте.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ВНИМАНИЕ!!!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Кучина Елена Владимировна</cp:lastModifiedBy>
  <cp:revision>15</cp:revision>
  <dcterms:created xsi:type="dcterms:W3CDTF">2003-08-13T20:04:45Z</dcterms:created>
  <dcterms:modified xsi:type="dcterms:W3CDTF">2020-08-28T14:13:26Z</dcterms:modified>
</cp:coreProperties>
</file>